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14" r:id="rId2"/>
    <p:sldId id="369" r:id="rId3"/>
    <p:sldId id="370" r:id="rId4"/>
    <p:sldId id="371" r:id="rId5"/>
    <p:sldId id="372" r:id="rId6"/>
    <p:sldId id="374" r:id="rId7"/>
    <p:sldId id="375" r:id="rId8"/>
    <p:sldId id="376" r:id="rId9"/>
    <p:sldId id="379" r:id="rId10"/>
    <p:sldId id="373" r:id="rId11"/>
    <p:sldId id="377" r:id="rId12"/>
    <p:sldId id="378" r:id="rId13"/>
    <p:sldId id="34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E4D"/>
    <a:srgbClr val="85A85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2BDD25-CBBE-4BB1-8373-C574107F47CD}" v="27" dt="2021-11-15T21:30:09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0" autoAdjust="0"/>
    <p:restoredTop sz="94613" autoAdjust="0"/>
  </p:normalViewPr>
  <p:slideViewPr>
    <p:cSldViewPr>
      <p:cViewPr varScale="1">
        <p:scale>
          <a:sx n="108" d="100"/>
          <a:sy n="108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1865B-753E-40BF-87F9-13D4A26E9517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DA3F8F6-CDFD-493E-A558-03868963F994}">
      <dgm:prSet/>
      <dgm:spPr/>
      <dgm:t>
        <a:bodyPr/>
        <a:lstStyle/>
        <a:p>
          <a:r>
            <a:rPr lang="en-US" dirty="0"/>
            <a:t>Multi-agency methane plan announced in Glasgow</a:t>
          </a:r>
        </a:p>
      </dgm:t>
    </dgm:pt>
    <dgm:pt modelId="{1556EB5A-1191-4426-80BB-770110C1C896}" type="parTrans" cxnId="{96056D6C-BA1A-44D7-AC37-B29479BE1AAE}">
      <dgm:prSet/>
      <dgm:spPr/>
      <dgm:t>
        <a:bodyPr/>
        <a:lstStyle/>
        <a:p>
          <a:endParaRPr lang="en-US"/>
        </a:p>
      </dgm:t>
    </dgm:pt>
    <dgm:pt modelId="{F9BA0942-9437-4BD7-BF2A-E5E7B459C8F8}" type="sibTrans" cxnId="{96056D6C-BA1A-44D7-AC37-B29479BE1AAE}">
      <dgm:prSet/>
      <dgm:spPr/>
      <dgm:t>
        <a:bodyPr/>
        <a:lstStyle/>
        <a:p>
          <a:endParaRPr lang="en-US"/>
        </a:p>
      </dgm:t>
    </dgm:pt>
    <dgm:pt modelId="{793427FA-FB13-448D-BF6C-C897097186A7}">
      <dgm:prSet/>
      <dgm:spPr/>
      <dgm:t>
        <a:bodyPr/>
        <a:lstStyle/>
        <a:p>
          <a:r>
            <a:rPr lang="en-US"/>
            <a:t>Final PHMSA rule </a:t>
          </a:r>
        </a:p>
      </dgm:t>
    </dgm:pt>
    <dgm:pt modelId="{0E96F791-0BAA-4715-9FB6-2389577A8183}" type="parTrans" cxnId="{86ACC6C6-5BFF-49A3-A791-A0DEA40892E9}">
      <dgm:prSet/>
      <dgm:spPr/>
      <dgm:t>
        <a:bodyPr/>
        <a:lstStyle/>
        <a:p>
          <a:endParaRPr lang="en-US"/>
        </a:p>
      </dgm:t>
    </dgm:pt>
    <dgm:pt modelId="{75341A19-483A-471C-8947-06BFC9919A47}" type="sibTrans" cxnId="{86ACC6C6-5BFF-49A3-A791-A0DEA40892E9}">
      <dgm:prSet/>
      <dgm:spPr/>
      <dgm:t>
        <a:bodyPr/>
        <a:lstStyle/>
        <a:p>
          <a:endParaRPr lang="en-US"/>
        </a:p>
      </dgm:t>
    </dgm:pt>
    <dgm:pt modelId="{0FB875B0-AB82-4E52-8733-DD6578E6A109}">
      <dgm:prSet/>
      <dgm:spPr/>
      <dgm:t>
        <a:bodyPr/>
        <a:lstStyle/>
        <a:p>
          <a:r>
            <a:rPr lang="en-US" baseline="0"/>
            <a:t>Extend regulation to 400K of gathering lines</a:t>
          </a:r>
          <a:endParaRPr lang="en-US"/>
        </a:p>
      </dgm:t>
    </dgm:pt>
    <dgm:pt modelId="{7B6A5F84-89F5-44A7-9CBD-2CA5AD1A536A}" type="parTrans" cxnId="{4A47A420-22C7-47C4-B624-FC7B480EC6DC}">
      <dgm:prSet/>
      <dgm:spPr/>
      <dgm:t>
        <a:bodyPr/>
        <a:lstStyle/>
        <a:p>
          <a:endParaRPr lang="en-US"/>
        </a:p>
      </dgm:t>
    </dgm:pt>
    <dgm:pt modelId="{9127A846-6ED8-444F-A609-D3FD229CB7E8}" type="sibTrans" cxnId="{4A47A420-22C7-47C4-B624-FC7B480EC6DC}">
      <dgm:prSet/>
      <dgm:spPr/>
      <dgm:t>
        <a:bodyPr/>
        <a:lstStyle/>
        <a:p>
          <a:endParaRPr lang="en-US"/>
        </a:p>
      </dgm:t>
    </dgm:pt>
    <dgm:pt modelId="{74B374B0-ED31-4DCE-A6D7-50323F0DDC6B}">
      <dgm:prSet/>
      <dgm:spPr/>
      <dgm:t>
        <a:bodyPr/>
        <a:lstStyle/>
        <a:p>
          <a:r>
            <a:rPr lang="en-US"/>
            <a:t>Future BLM rule</a:t>
          </a:r>
        </a:p>
      </dgm:t>
    </dgm:pt>
    <dgm:pt modelId="{DC261B0C-A994-4E67-B81C-2A128E53953A}" type="parTrans" cxnId="{21879E13-DAE8-411C-9376-DD2B80F57703}">
      <dgm:prSet/>
      <dgm:spPr/>
      <dgm:t>
        <a:bodyPr/>
        <a:lstStyle/>
        <a:p>
          <a:endParaRPr lang="en-US"/>
        </a:p>
      </dgm:t>
    </dgm:pt>
    <dgm:pt modelId="{31E399C8-759E-49B0-868B-AD0E75240086}" type="sibTrans" cxnId="{21879E13-DAE8-411C-9376-DD2B80F57703}">
      <dgm:prSet/>
      <dgm:spPr/>
      <dgm:t>
        <a:bodyPr/>
        <a:lstStyle/>
        <a:p>
          <a:endParaRPr lang="en-US"/>
        </a:p>
      </dgm:t>
    </dgm:pt>
    <dgm:pt modelId="{CCD99A9D-A54E-4B9B-87AB-9CB50F47B12B}">
      <dgm:prSet/>
      <dgm:spPr/>
      <dgm:t>
        <a:bodyPr/>
        <a:lstStyle/>
        <a:p>
          <a:r>
            <a:rPr lang="en-US" baseline="0"/>
            <a:t>Require royalties for excess flaring and venting</a:t>
          </a:r>
          <a:endParaRPr lang="en-US"/>
        </a:p>
      </dgm:t>
    </dgm:pt>
    <dgm:pt modelId="{366B47AD-D273-4634-AF2D-78641C30B9EE}" type="parTrans" cxnId="{228E918F-3CA2-400F-9B39-6F076A160E0C}">
      <dgm:prSet/>
      <dgm:spPr/>
      <dgm:t>
        <a:bodyPr/>
        <a:lstStyle/>
        <a:p>
          <a:endParaRPr lang="en-US"/>
        </a:p>
      </dgm:t>
    </dgm:pt>
    <dgm:pt modelId="{7540F657-74ED-4A8D-830D-642B37B9154D}" type="sibTrans" cxnId="{228E918F-3CA2-400F-9B39-6F076A160E0C}">
      <dgm:prSet/>
      <dgm:spPr/>
      <dgm:t>
        <a:bodyPr/>
        <a:lstStyle/>
        <a:p>
          <a:endParaRPr lang="en-US"/>
        </a:p>
      </dgm:t>
    </dgm:pt>
    <dgm:pt modelId="{99D19F49-8753-4536-8A64-D88BADF9C15F}">
      <dgm:prSet/>
      <dgm:spPr/>
      <dgm:t>
        <a:bodyPr/>
        <a:lstStyle/>
        <a:p>
          <a:r>
            <a:rPr lang="en-US"/>
            <a:t>Future BOEM rule</a:t>
          </a:r>
        </a:p>
      </dgm:t>
    </dgm:pt>
    <dgm:pt modelId="{9B940AFD-A6F3-462F-9C77-6BEF5F2014A4}" type="parTrans" cxnId="{6D2E30AE-AAB4-4DE1-9CD3-DC89B1A56C56}">
      <dgm:prSet/>
      <dgm:spPr/>
      <dgm:t>
        <a:bodyPr/>
        <a:lstStyle/>
        <a:p>
          <a:endParaRPr lang="en-US"/>
        </a:p>
      </dgm:t>
    </dgm:pt>
    <dgm:pt modelId="{BEC16599-2E77-487C-8565-51147FD52319}" type="sibTrans" cxnId="{6D2E30AE-AAB4-4DE1-9CD3-DC89B1A56C56}">
      <dgm:prSet/>
      <dgm:spPr/>
      <dgm:t>
        <a:bodyPr/>
        <a:lstStyle/>
        <a:p>
          <a:endParaRPr lang="en-US"/>
        </a:p>
      </dgm:t>
    </dgm:pt>
    <dgm:pt modelId="{7F8A05CD-6584-49B2-842E-9E60BF66F8FE}">
      <dgm:prSet/>
      <dgm:spPr/>
      <dgm:t>
        <a:bodyPr/>
        <a:lstStyle/>
        <a:p>
          <a:r>
            <a:rPr lang="en-US" baseline="0"/>
            <a:t>Enhanced financial assurances to avoid abandoned wells</a:t>
          </a:r>
          <a:endParaRPr lang="en-US"/>
        </a:p>
      </dgm:t>
    </dgm:pt>
    <dgm:pt modelId="{064AFE92-BEC4-4675-A371-9B49A051468B}" type="parTrans" cxnId="{B8F73227-4E9A-48AC-8FA7-32B10D48107C}">
      <dgm:prSet/>
      <dgm:spPr/>
      <dgm:t>
        <a:bodyPr/>
        <a:lstStyle/>
        <a:p>
          <a:endParaRPr lang="en-US"/>
        </a:p>
      </dgm:t>
    </dgm:pt>
    <dgm:pt modelId="{355731B0-FC71-4D1B-96F8-37F97FC53539}" type="sibTrans" cxnId="{B8F73227-4E9A-48AC-8FA7-32B10D48107C}">
      <dgm:prSet/>
      <dgm:spPr/>
      <dgm:t>
        <a:bodyPr/>
        <a:lstStyle/>
        <a:p>
          <a:endParaRPr lang="en-US"/>
        </a:p>
      </dgm:t>
    </dgm:pt>
    <dgm:pt modelId="{1376698F-C390-48AE-9B9E-8906EC4DAC86}">
      <dgm:prSet/>
      <dgm:spPr/>
      <dgm:t>
        <a:bodyPr/>
        <a:lstStyle/>
        <a:p>
          <a:r>
            <a:rPr lang="en-US"/>
            <a:t>Proposed EPA rule</a:t>
          </a:r>
        </a:p>
      </dgm:t>
    </dgm:pt>
    <dgm:pt modelId="{1BD66BCF-019C-4C9E-83BA-1B455C5B290D}" type="parTrans" cxnId="{609E357D-5872-4DF4-A8D6-301EFC602426}">
      <dgm:prSet/>
      <dgm:spPr/>
      <dgm:t>
        <a:bodyPr/>
        <a:lstStyle/>
        <a:p>
          <a:endParaRPr lang="en-US"/>
        </a:p>
      </dgm:t>
    </dgm:pt>
    <dgm:pt modelId="{8844C5F9-497B-4B19-90B4-E0852BC1D061}" type="sibTrans" cxnId="{609E357D-5872-4DF4-A8D6-301EFC602426}">
      <dgm:prSet/>
      <dgm:spPr/>
      <dgm:t>
        <a:bodyPr/>
        <a:lstStyle/>
        <a:p>
          <a:endParaRPr lang="en-US"/>
        </a:p>
      </dgm:t>
    </dgm:pt>
    <dgm:pt modelId="{21897F30-0934-430D-8A22-D17DB61D5C44}" type="pres">
      <dgm:prSet presAssocID="{E311865B-753E-40BF-87F9-13D4A26E9517}" presName="linear" presStyleCnt="0">
        <dgm:presLayoutVars>
          <dgm:animLvl val="lvl"/>
          <dgm:resizeHandles val="exact"/>
        </dgm:presLayoutVars>
      </dgm:prSet>
      <dgm:spPr/>
    </dgm:pt>
    <dgm:pt modelId="{60B8F68D-43D8-41BD-BDF9-9A6A26D13EDD}" type="pres">
      <dgm:prSet presAssocID="{ADA3F8F6-CDFD-493E-A558-03868963F99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79797A8-0234-4337-A6DA-A6D4DC6343F2}" type="pres">
      <dgm:prSet presAssocID="{F9BA0942-9437-4BD7-BF2A-E5E7B459C8F8}" presName="spacer" presStyleCnt="0"/>
      <dgm:spPr/>
    </dgm:pt>
    <dgm:pt modelId="{5F0BD627-46F1-4390-86DD-28FF295CAC97}" type="pres">
      <dgm:prSet presAssocID="{793427FA-FB13-448D-BF6C-C897097186A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14FDB8D-18F5-4EE6-B905-23C8F8F864EA}" type="pres">
      <dgm:prSet presAssocID="{793427FA-FB13-448D-BF6C-C897097186A7}" presName="childText" presStyleLbl="revTx" presStyleIdx="0" presStyleCnt="3">
        <dgm:presLayoutVars>
          <dgm:bulletEnabled val="1"/>
        </dgm:presLayoutVars>
      </dgm:prSet>
      <dgm:spPr/>
    </dgm:pt>
    <dgm:pt modelId="{318AD47D-2E39-44E3-8C28-57A57AFC6B8D}" type="pres">
      <dgm:prSet presAssocID="{74B374B0-ED31-4DCE-A6D7-50323F0DDC6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0DD82D8-9E20-4223-9598-2A7F642DC268}" type="pres">
      <dgm:prSet presAssocID="{74B374B0-ED31-4DCE-A6D7-50323F0DDC6B}" presName="childText" presStyleLbl="revTx" presStyleIdx="1" presStyleCnt="3">
        <dgm:presLayoutVars>
          <dgm:bulletEnabled val="1"/>
        </dgm:presLayoutVars>
      </dgm:prSet>
      <dgm:spPr/>
    </dgm:pt>
    <dgm:pt modelId="{51DFA71A-7863-4124-A11B-A06A9654183A}" type="pres">
      <dgm:prSet presAssocID="{99D19F49-8753-4536-8A64-D88BADF9C15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A6FAB9C-14A1-45B5-AF72-3D1ADCA41119}" type="pres">
      <dgm:prSet presAssocID="{99D19F49-8753-4536-8A64-D88BADF9C15F}" presName="childText" presStyleLbl="revTx" presStyleIdx="2" presStyleCnt="3">
        <dgm:presLayoutVars>
          <dgm:bulletEnabled val="1"/>
        </dgm:presLayoutVars>
      </dgm:prSet>
      <dgm:spPr/>
    </dgm:pt>
    <dgm:pt modelId="{2953D048-844A-4449-950B-6201353A44B0}" type="pres">
      <dgm:prSet presAssocID="{1376698F-C390-48AE-9B9E-8906EC4DAC8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F916206-669B-4898-AEE3-55D3405BF672}" type="presOf" srcId="{99D19F49-8753-4536-8A64-D88BADF9C15F}" destId="{51DFA71A-7863-4124-A11B-A06A9654183A}" srcOrd="0" destOrd="0" presId="urn:microsoft.com/office/officeart/2005/8/layout/vList2"/>
    <dgm:cxn modelId="{21879E13-DAE8-411C-9376-DD2B80F57703}" srcId="{E311865B-753E-40BF-87F9-13D4A26E9517}" destId="{74B374B0-ED31-4DCE-A6D7-50323F0DDC6B}" srcOrd="2" destOrd="0" parTransId="{DC261B0C-A994-4E67-B81C-2A128E53953A}" sibTransId="{31E399C8-759E-49B0-868B-AD0E75240086}"/>
    <dgm:cxn modelId="{4525BB19-71B1-4343-9C0E-4F32ACA1D5DD}" type="presOf" srcId="{7F8A05CD-6584-49B2-842E-9E60BF66F8FE}" destId="{0A6FAB9C-14A1-45B5-AF72-3D1ADCA41119}" srcOrd="0" destOrd="0" presId="urn:microsoft.com/office/officeart/2005/8/layout/vList2"/>
    <dgm:cxn modelId="{4A47A420-22C7-47C4-B624-FC7B480EC6DC}" srcId="{793427FA-FB13-448D-BF6C-C897097186A7}" destId="{0FB875B0-AB82-4E52-8733-DD6578E6A109}" srcOrd="0" destOrd="0" parTransId="{7B6A5F84-89F5-44A7-9CBD-2CA5AD1A536A}" sibTransId="{9127A846-6ED8-444F-A609-D3FD229CB7E8}"/>
    <dgm:cxn modelId="{B8F73227-4E9A-48AC-8FA7-32B10D48107C}" srcId="{99D19F49-8753-4536-8A64-D88BADF9C15F}" destId="{7F8A05CD-6584-49B2-842E-9E60BF66F8FE}" srcOrd="0" destOrd="0" parTransId="{064AFE92-BEC4-4675-A371-9B49A051468B}" sibTransId="{355731B0-FC71-4D1B-96F8-37F97FC53539}"/>
    <dgm:cxn modelId="{A1D9E631-76D5-4B61-A921-82246D024B7B}" type="presOf" srcId="{793427FA-FB13-448D-BF6C-C897097186A7}" destId="{5F0BD627-46F1-4390-86DD-28FF295CAC97}" srcOrd="0" destOrd="0" presId="urn:microsoft.com/office/officeart/2005/8/layout/vList2"/>
    <dgm:cxn modelId="{684A9D37-08CC-4D29-BDD1-8B3AE75A1037}" type="presOf" srcId="{E311865B-753E-40BF-87F9-13D4A26E9517}" destId="{21897F30-0934-430D-8A22-D17DB61D5C44}" srcOrd="0" destOrd="0" presId="urn:microsoft.com/office/officeart/2005/8/layout/vList2"/>
    <dgm:cxn modelId="{96056D6C-BA1A-44D7-AC37-B29479BE1AAE}" srcId="{E311865B-753E-40BF-87F9-13D4A26E9517}" destId="{ADA3F8F6-CDFD-493E-A558-03868963F994}" srcOrd="0" destOrd="0" parTransId="{1556EB5A-1191-4426-80BB-770110C1C896}" sibTransId="{F9BA0942-9437-4BD7-BF2A-E5E7B459C8F8}"/>
    <dgm:cxn modelId="{E193C773-B1A8-44CE-9BE5-526560F01B2C}" type="presOf" srcId="{0FB875B0-AB82-4E52-8733-DD6578E6A109}" destId="{D14FDB8D-18F5-4EE6-B905-23C8F8F864EA}" srcOrd="0" destOrd="0" presId="urn:microsoft.com/office/officeart/2005/8/layout/vList2"/>
    <dgm:cxn modelId="{609E357D-5872-4DF4-A8D6-301EFC602426}" srcId="{E311865B-753E-40BF-87F9-13D4A26E9517}" destId="{1376698F-C390-48AE-9B9E-8906EC4DAC86}" srcOrd="4" destOrd="0" parTransId="{1BD66BCF-019C-4C9E-83BA-1B455C5B290D}" sibTransId="{8844C5F9-497B-4B19-90B4-E0852BC1D061}"/>
    <dgm:cxn modelId="{18C1028C-9834-41EA-AEB7-A66CD0BC45CA}" type="presOf" srcId="{CCD99A9D-A54E-4B9B-87AB-9CB50F47B12B}" destId="{00DD82D8-9E20-4223-9598-2A7F642DC268}" srcOrd="0" destOrd="0" presId="urn:microsoft.com/office/officeart/2005/8/layout/vList2"/>
    <dgm:cxn modelId="{228E918F-3CA2-400F-9B39-6F076A160E0C}" srcId="{74B374B0-ED31-4DCE-A6D7-50323F0DDC6B}" destId="{CCD99A9D-A54E-4B9B-87AB-9CB50F47B12B}" srcOrd="0" destOrd="0" parTransId="{366B47AD-D273-4634-AF2D-78641C30B9EE}" sibTransId="{7540F657-74ED-4A8D-830D-642B37B9154D}"/>
    <dgm:cxn modelId="{6D2E30AE-AAB4-4DE1-9CD3-DC89B1A56C56}" srcId="{E311865B-753E-40BF-87F9-13D4A26E9517}" destId="{99D19F49-8753-4536-8A64-D88BADF9C15F}" srcOrd="3" destOrd="0" parTransId="{9B940AFD-A6F3-462F-9C77-6BEF5F2014A4}" sibTransId="{BEC16599-2E77-487C-8565-51147FD52319}"/>
    <dgm:cxn modelId="{86ACC6C6-5BFF-49A3-A791-A0DEA40892E9}" srcId="{E311865B-753E-40BF-87F9-13D4A26E9517}" destId="{793427FA-FB13-448D-BF6C-C897097186A7}" srcOrd="1" destOrd="0" parTransId="{0E96F791-0BAA-4715-9FB6-2389577A8183}" sibTransId="{75341A19-483A-471C-8947-06BFC9919A47}"/>
    <dgm:cxn modelId="{A931DAC9-0D9B-4552-B2F6-6400D90D53E4}" type="presOf" srcId="{ADA3F8F6-CDFD-493E-A558-03868963F994}" destId="{60B8F68D-43D8-41BD-BDF9-9A6A26D13EDD}" srcOrd="0" destOrd="0" presId="urn:microsoft.com/office/officeart/2005/8/layout/vList2"/>
    <dgm:cxn modelId="{0B8714D4-EE88-44B4-A265-E289408985DC}" type="presOf" srcId="{1376698F-C390-48AE-9B9E-8906EC4DAC86}" destId="{2953D048-844A-4449-950B-6201353A44B0}" srcOrd="0" destOrd="0" presId="urn:microsoft.com/office/officeart/2005/8/layout/vList2"/>
    <dgm:cxn modelId="{5F6CC0EB-2AB9-46F9-928E-5704844407C7}" type="presOf" srcId="{74B374B0-ED31-4DCE-A6D7-50323F0DDC6B}" destId="{318AD47D-2E39-44E3-8C28-57A57AFC6B8D}" srcOrd="0" destOrd="0" presId="urn:microsoft.com/office/officeart/2005/8/layout/vList2"/>
    <dgm:cxn modelId="{AA73F03D-0A8A-4BA6-9DCF-4D45226B7831}" type="presParOf" srcId="{21897F30-0934-430D-8A22-D17DB61D5C44}" destId="{60B8F68D-43D8-41BD-BDF9-9A6A26D13EDD}" srcOrd="0" destOrd="0" presId="urn:microsoft.com/office/officeart/2005/8/layout/vList2"/>
    <dgm:cxn modelId="{5A8BC2A9-8461-4262-8D65-8DB40CE236A6}" type="presParOf" srcId="{21897F30-0934-430D-8A22-D17DB61D5C44}" destId="{279797A8-0234-4337-A6DA-A6D4DC6343F2}" srcOrd="1" destOrd="0" presId="urn:microsoft.com/office/officeart/2005/8/layout/vList2"/>
    <dgm:cxn modelId="{0AF3C6E1-D1FE-47F1-A2D2-6DCBC4A57B4F}" type="presParOf" srcId="{21897F30-0934-430D-8A22-D17DB61D5C44}" destId="{5F0BD627-46F1-4390-86DD-28FF295CAC97}" srcOrd="2" destOrd="0" presId="urn:microsoft.com/office/officeart/2005/8/layout/vList2"/>
    <dgm:cxn modelId="{F334D517-C825-4447-B91F-170EF32C8AB5}" type="presParOf" srcId="{21897F30-0934-430D-8A22-D17DB61D5C44}" destId="{D14FDB8D-18F5-4EE6-B905-23C8F8F864EA}" srcOrd="3" destOrd="0" presId="urn:microsoft.com/office/officeart/2005/8/layout/vList2"/>
    <dgm:cxn modelId="{D7F25837-51C3-4A8D-BC37-4E322BB3FF26}" type="presParOf" srcId="{21897F30-0934-430D-8A22-D17DB61D5C44}" destId="{318AD47D-2E39-44E3-8C28-57A57AFC6B8D}" srcOrd="4" destOrd="0" presId="urn:microsoft.com/office/officeart/2005/8/layout/vList2"/>
    <dgm:cxn modelId="{1CC987AB-D0DE-4F72-ACE2-926E00214BD6}" type="presParOf" srcId="{21897F30-0934-430D-8A22-D17DB61D5C44}" destId="{00DD82D8-9E20-4223-9598-2A7F642DC268}" srcOrd="5" destOrd="0" presId="urn:microsoft.com/office/officeart/2005/8/layout/vList2"/>
    <dgm:cxn modelId="{DC466698-8860-40DC-8F07-8E4881080C03}" type="presParOf" srcId="{21897F30-0934-430D-8A22-D17DB61D5C44}" destId="{51DFA71A-7863-4124-A11B-A06A9654183A}" srcOrd="6" destOrd="0" presId="urn:microsoft.com/office/officeart/2005/8/layout/vList2"/>
    <dgm:cxn modelId="{5DF9F17D-7FB8-47AA-BEDC-24B3FA521A1D}" type="presParOf" srcId="{21897F30-0934-430D-8A22-D17DB61D5C44}" destId="{0A6FAB9C-14A1-45B5-AF72-3D1ADCA41119}" srcOrd="7" destOrd="0" presId="urn:microsoft.com/office/officeart/2005/8/layout/vList2"/>
    <dgm:cxn modelId="{7AFCE7A9-DCE7-4C2E-B3B3-7E0FF2FEBDDE}" type="presParOf" srcId="{21897F30-0934-430D-8A22-D17DB61D5C44}" destId="{2953D048-844A-4449-950B-6201353A44B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A4693-E061-4EA8-AC34-C972665D261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43628E-6787-4A9A-9BB0-E04E2E61AD5A}">
      <dgm:prSet/>
      <dgm:spPr/>
      <dgm:t>
        <a:bodyPr/>
        <a:lstStyle/>
        <a:p>
          <a:r>
            <a:rPr lang="en-US"/>
            <a:t>2016 Obama EPA: OOOOa Rule</a:t>
          </a:r>
        </a:p>
      </dgm:t>
    </dgm:pt>
    <dgm:pt modelId="{AC194D72-CE5A-483C-A196-AA7214DC621E}" type="parTrans" cxnId="{3A1699A4-DB2C-4695-A93A-D842CA8C6E34}">
      <dgm:prSet/>
      <dgm:spPr/>
      <dgm:t>
        <a:bodyPr/>
        <a:lstStyle/>
        <a:p>
          <a:endParaRPr lang="en-US"/>
        </a:p>
      </dgm:t>
    </dgm:pt>
    <dgm:pt modelId="{EED985C9-4EEC-48D9-A5B8-78CE4248D0F9}" type="sibTrans" cxnId="{3A1699A4-DB2C-4695-A93A-D842CA8C6E34}">
      <dgm:prSet/>
      <dgm:spPr/>
      <dgm:t>
        <a:bodyPr/>
        <a:lstStyle/>
        <a:p>
          <a:endParaRPr lang="en-US"/>
        </a:p>
      </dgm:t>
    </dgm:pt>
    <dgm:pt modelId="{238DB3FE-65F3-421D-B72C-4E32209100D2}">
      <dgm:prSet/>
      <dgm:spPr/>
      <dgm:t>
        <a:bodyPr/>
        <a:lstStyle/>
        <a:p>
          <a:r>
            <a:rPr lang="en-US" baseline="0" dirty="0"/>
            <a:t>Methane and VOC performance standards for new, modified, and reconstructed facilities</a:t>
          </a:r>
          <a:endParaRPr lang="en-US" dirty="0"/>
        </a:p>
      </dgm:t>
    </dgm:pt>
    <dgm:pt modelId="{21DBF9CF-DCFD-479C-B245-2E84E2AF9344}" type="parTrans" cxnId="{C4479FC0-4585-4506-8796-DCFB73718AF7}">
      <dgm:prSet/>
      <dgm:spPr/>
      <dgm:t>
        <a:bodyPr/>
        <a:lstStyle/>
        <a:p>
          <a:endParaRPr lang="en-US"/>
        </a:p>
      </dgm:t>
    </dgm:pt>
    <dgm:pt modelId="{8B564175-4D69-4372-B753-A60D80D21F54}" type="sibTrans" cxnId="{C4479FC0-4585-4506-8796-DCFB73718AF7}">
      <dgm:prSet/>
      <dgm:spPr/>
      <dgm:t>
        <a:bodyPr/>
        <a:lstStyle/>
        <a:p>
          <a:endParaRPr lang="en-US"/>
        </a:p>
      </dgm:t>
    </dgm:pt>
    <dgm:pt modelId="{849EA086-62B0-4304-BAB4-79E2C601DF2A}">
      <dgm:prSet/>
      <dgm:spPr/>
      <dgm:t>
        <a:bodyPr/>
        <a:lstStyle/>
        <a:p>
          <a:r>
            <a:rPr lang="en-US"/>
            <a:t>2020 Trump EPA: Rollback</a:t>
          </a:r>
        </a:p>
      </dgm:t>
    </dgm:pt>
    <dgm:pt modelId="{5CFABBE5-AD6F-4F6A-A593-6CD47441F46B}" type="parTrans" cxnId="{F708ED42-6ECE-4571-8C48-96FDFB2FBF98}">
      <dgm:prSet/>
      <dgm:spPr/>
      <dgm:t>
        <a:bodyPr/>
        <a:lstStyle/>
        <a:p>
          <a:endParaRPr lang="en-US"/>
        </a:p>
      </dgm:t>
    </dgm:pt>
    <dgm:pt modelId="{2B208AD1-9877-4AB6-B759-AED5082206E4}" type="sibTrans" cxnId="{F708ED42-6ECE-4571-8C48-96FDFB2FBF98}">
      <dgm:prSet/>
      <dgm:spPr/>
      <dgm:t>
        <a:bodyPr/>
        <a:lstStyle/>
        <a:p>
          <a:endParaRPr lang="en-US"/>
        </a:p>
      </dgm:t>
    </dgm:pt>
    <dgm:pt modelId="{B6B9870A-6767-44AC-BEDE-A7E7D81A559F}">
      <dgm:prSet/>
      <dgm:spPr/>
      <dgm:t>
        <a:bodyPr/>
        <a:lstStyle/>
        <a:p>
          <a:r>
            <a:rPr lang="en-US" baseline="0"/>
            <a:t>Removed methane standards</a:t>
          </a:r>
          <a:endParaRPr lang="en-US"/>
        </a:p>
      </dgm:t>
    </dgm:pt>
    <dgm:pt modelId="{7BAFCF3E-AA65-4306-940C-3ADDF97376B8}" type="parTrans" cxnId="{8E2FB0D7-A3CB-4A6D-9FF9-156D0C9FF845}">
      <dgm:prSet/>
      <dgm:spPr/>
      <dgm:t>
        <a:bodyPr/>
        <a:lstStyle/>
        <a:p>
          <a:endParaRPr lang="en-US"/>
        </a:p>
      </dgm:t>
    </dgm:pt>
    <dgm:pt modelId="{C91F0046-A7DC-4FB3-A100-B7332C61AF89}" type="sibTrans" cxnId="{8E2FB0D7-A3CB-4A6D-9FF9-156D0C9FF845}">
      <dgm:prSet/>
      <dgm:spPr/>
      <dgm:t>
        <a:bodyPr/>
        <a:lstStyle/>
        <a:p>
          <a:endParaRPr lang="en-US"/>
        </a:p>
      </dgm:t>
    </dgm:pt>
    <dgm:pt modelId="{E42D82C1-FEF0-4035-81CD-9C1FD1863F4D}">
      <dgm:prSet/>
      <dgm:spPr/>
      <dgm:t>
        <a:bodyPr/>
        <a:lstStyle/>
        <a:p>
          <a:r>
            <a:rPr lang="en-US" baseline="0"/>
            <a:t>Foreclosed future standards for </a:t>
          </a:r>
          <a:r>
            <a:rPr lang="en-US" i="1" baseline="0"/>
            <a:t>existing </a:t>
          </a:r>
          <a:r>
            <a:rPr lang="en-US" baseline="0"/>
            <a:t>facilities</a:t>
          </a:r>
          <a:endParaRPr lang="en-US"/>
        </a:p>
      </dgm:t>
    </dgm:pt>
    <dgm:pt modelId="{6CBC1A66-0B2C-454E-9439-616B8F21ADB3}" type="parTrans" cxnId="{0718BF6D-E8D7-4993-9311-D060B4545913}">
      <dgm:prSet/>
      <dgm:spPr/>
      <dgm:t>
        <a:bodyPr/>
        <a:lstStyle/>
        <a:p>
          <a:endParaRPr lang="en-US"/>
        </a:p>
      </dgm:t>
    </dgm:pt>
    <dgm:pt modelId="{3DD6A267-571B-45D9-BA40-B3389BBF3052}" type="sibTrans" cxnId="{0718BF6D-E8D7-4993-9311-D060B4545913}">
      <dgm:prSet/>
      <dgm:spPr/>
      <dgm:t>
        <a:bodyPr/>
        <a:lstStyle/>
        <a:p>
          <a:endParaRPr lang="en-US"/>
        </a:p>
      </dgm:t>
    </dgm:pt>
    <dgm:pt modelId="{22FE700F-BDC8-46A8-98F7-A40B0CC3DF0C}">
      <dgm:prSet/>
      <dgm:spPr/>
      <dgm:t>
        <a:bodyPr/>
        <a:lstStyle/>
        <a:p>
          <a:r>
            <a:rPr lang="en-US"/>
            <a:t>2021 Congressional Review Act</a:t>
          </a:r>
        </a:p>
      </dgm:t>
    </dgm:pt>
    <dgm:pt modelId="{EB5A663D-FE68-4A05-80FA-385F952AE78F}" type="parTrans" cxnId="{5ECA5982-3688-455C-A4CC-BE1AD6361848}">
      <dgm:prSet/>
      <dgm:spPr/>
      <dgm:t>
        <a:bodyPr/>
        <a:lstStyle/>
        <a:p>
          <a:endParaRPr lang="en-US"/>
        </a:p>
      </dgm:t>
    </dgm:pt>
    <dgm:pt modelId="{DCA7FE9C-215C-4744-9DEE-C38209AAAA7E}" type="sibTrans" cxnId="{5ECA5982-3688-455C-A4CC-BE1AD6361848}">
      <dgm:prSet/>
      <dgm:spPr/>
      <dgm:t>
        <a:bodyPr/>
        <a:lstStyle/>
        <a:p>
          <a:endParaRPr lang="en-US"/>
        </a:p>
      </dgm:t>
    </dgm:pt>
    <dgm:pt modelId="{3CDD256A-013B-4AF8-B479-2B599D7492DA}">
      <dgm:prSet/>
      <dgm:spPr/>
      <dgm:t>
        <a:bodyPr/>
        <a:lstStyle/>
        <a:p>
          <a:r>
            <a:rPr lang="en-US" baseline="0"/>
            <a:t>Reversed rollback, reinstated OOOOa</a:t>
          </a:r>
          <a:endParaRPr lang="en-US"/>
        </a:p>
      </dgm:t>
    </dgm:pt>
    <dgm:pt modelId="{5A3400A8-A502-4ADA-A1A4-04C743C5082F}" type="parTrans" cxnId="{4031D325-ABA1-494F-A06F-716BFEAFB1B8}">
      <dgm:prSet/>
      <dgm:spPr/>
      <dgm:t>
        <a:bodyPr/>
        <a:lstStyle/>
        <a:p>
          <a:endParaRPr lang="en-US"/>
        </a:p>
      </dgm:t>
    </dgm:pt>
    <dgm:pt modelId="{04B3DAC4-2A1F-40B3-9094-49E0D7B287C0}" type="sibTrans" cxnId="{4031D325-ABA1-494F-A06F-716BFEAFB1B8}">
      <dgm:prSet/>
      <dgm:spPr/>
      <dgm:t>
        <a:bodyPr/>
        <a:lstStyle/>
        <a:p>
          <a:endParaRPr lang="en-US"/>
        </a:p>
      </dgm:t>
    </dgm:pt>
    <dgm:pt modelId="{5DADE896-7452-401F-A6AB-CC026B0D3E4E}">
      <dgm:prSet/>
      <dgm:spPr/>
      <dgm:t>
        <a:bodyPr/>
        <a:lstStyle/>
        <a:p>
          <a:r>
            <a:rPr lang="en-US"/>
            <a:t>2021 Biden Executive Order</a:t>
          </a:r>
        </a:p>
      </dgm:t>
    </dgm:pt>
    <dgm:pt modelId="{00199D0B-6F43-4F39-B5B7-AC5120BC3970}" type="parTrans" cxnId="{A2E17A0B-2248-4692-824E-CFFD7289180A}">
      <dgm:prSet/>
      <dgm:spPr/>
      <dgm:t>
        <a:bodyPr/>
        <a:lstStyle/>
        <a:p>
          <a:endParaRPr lang="en-US"/>
        </a:p>
      </dgm:t>
    </dgm:pt>
    <dgm:pt modelId="{559B4592-28E3-4047-B5FD-1F2E4C6ABA9D}" type="sibTrans" cxnId="{A2E17A0B-2248-4692-824E-CFFD7289180A}">
      <dgm:prSet/>
      <dgm:spPr/>
      <dgm:t>
        <a:bodyPr/>
        <a:lstStyle/>
        <a:p>
          <a:endParaRPr lang="en-US"/>
        </a:p>
      </dgm:t>
    </dgm:pt>
    <dgm:pt modelId="{038E72FF-D6FB-4707-B30A-D027142C66F8}">
      <dgm:prSet/>
      <dgm:spPr/>
      <dgm:t>
        <a:bodyPr/>
        <a:lstStyle/>
        <a:p>
          <a:r>
            <a:rPr lang="en-US" baseline="0" dirty="0"/>
            <a:t>Directed EPA to promulgate new regs for both </a:t>
          </a:r>
          <a:r>
            <a:rPr lang="en-US" i="1" baseline="0" dirty="0"/>
            <a:t>new </a:t>
          </a:r>
          <a:r>
            <a:rPr lang="en-US" baseline="0" dirty="0"/>
            <a:t>and </a:t>
          </a:r>
          <a:r>
            <a:rPr lang="en-US" i="1" baseline="0" dirty="0"/>
            <a:t>existing </a:t>
          </a:r>
          <a:r>
            <a:rPr lang="en-US" baseline="0" dirty="0"/>
            <a:t>facilities</a:t>
          </a:r>
          <a:endParaRPr lang="en-US" dirty="0"/>
        </a:p>
      </dgm:t>
    </dgm:pt>
    <dgm:pt modelId="{B36B89ED-F1F7-4BF0-B0ED-301FAFB3BFF0}" type="parTrans" cxnId="{5BF32D03-008D-4B94-954F-414F42105583}">
      <dgm:prSet/>
      <dgm:spPr/>
      <dgm:t>
        <a:bodyPr/>
        <a:lstStyle/>
        <a:p>
          <a:endParaRPr lang="en-US"/>
        </a:p>
      </dgm:t>
    </dgm:pt>
    <dgm:pt modelId="{7C539135-3765-4F87-B1CE-8DBA38660C46}" type="sibTrans" cxnId="{5BF32D03-008D-4B94-954F-414F42105583}">
      <dgm:prSet/>
      <dgm:spPr/>
      <dgm:t>
        <a:bodyPr/>
        <a:lstStyle/>
        <a:p>
          <a:endParaRPr lang="en-US"/>
        </a:p>
      </dgm:t>
    </dgm:pt>
    <dgm:pt modelId="{2B635E93-9693-4E2B-8881-68AD3418DD8C}" type="pres">
      <dgm:prSet presAssocID="{597A4693-E061-4EA8-AC34-C972665D2618}" presName="Name0" presStyleCnt="0">
        <dgm:presLayoutVars>
          <dgm:dir/>
          <dgm:animLvl val="lvl"/>
          <dgm:resizeHandles val="exact"/>
        </dgm:presLayoutVars>
      </dgm:prSet>
      <dgm:spPr/>
    </dgm:pt>
    <dgm:pt modelId="{AF151C89-7BA5-42AD-B787-8C893F5EA89B}" type="pres">
      <dgm:prSet presAssocID="{5C43628E-6787-4A9A-9BB0-E04E2E61AD5A}" presName="linNode" presStyleCnt="0"/>
      <dgm:spPr/>
    </dgm:pt>
    <dgm:pt modelId="{B34CF73C-E68F-4ADD-A8F3-A98342FD6558}" type="pres">
      <dgm:prSet presAssocID="{5C43628E-6787-4A9A-9BB0-E04E2E61AD5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8359B334-1E0F-4E0F-9421-8845CB981246}" type="pres">
      <dgm:prSet presAssocID="{5C43628E-6787-4A9A-9BB0-E04E2E61AD5A}" presName="descendantText" presStyleLbl="alignAccFollowNode1" presStyleIdx="0" presStyleCnt="4">
        <dgm:presLayoutVars>
          <dgm:bulletEnabled val="1"/>
        </dgm:presLayoutVars>
      </dgm:prSet>
      <dgm:spPr/>
    </dgm:pt>
    <dgm:pt modelId="{66D69C0D-D5AA-445F-8EF7-4D8041A9040F}" type="pres">
      <dgm:prSet presAssocID="{EED985C9-4EEC-48D9-A5B8-78CE4248D0F9}" presName="sp" presStyleCnt="0"/>
      <dgm:spPr/>
    </dgm:pt>
    <dgm:pt modelId="{ADB3242A-6A9B-45E9-BC84-084E2AEF58C7}" type="pres">
      <dgm:prSet presAssocID="{849EA086-62B0-4304-BAB4-79E2C601DF2A}" presName="linNode" presStyleCnt="0"/>
      <dgm:spPr/>
    </dgm:pt>
    <dgm:pt modelId="{329588B0-A241-4260-87EC-F485DB466462}" type="pres">
      <dgm:prSet presAssocID="{849EA086-62B0-4304-BAB4-79E2C601DF2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794F934D-8BA1-4D51-8FF4-940F1A2EC07B}" type="pres">
      <dgm:prSet presAssocID="{849EA086-62B0-4304-BAB4-79E2C601DF2A}" presName="descendantText" presStyleLbl="alignAccFollowNode1" presStyleIdx="1" presStyleCnt="4">
        <dgm:presLayoutVars>
          <dgm:bulletEnabled val="1"/>
        </dgm:presLayoutVars>
      </dgm:prSet>
      <dgm:spPr/>
    </dgm:pt>
    <dgm:pt modelId="{ED667DDA-A7B5-45CC-A039-121CDE278584}" type="pres">
      <dgm:prSet presAssocID="{2B208AD1-9877-4AB6-B759-AED5082206E4}" presName="sp" presStyleCnt="0"/>
      <dgm:spPr/>
    </dgm:pt>
    <dgm:pt modelId="{617C66A7-0781-4429-B435-07A84C5241BC}" type="pres">
      <dgm:prSet presAssocID="{22FE700F-BDC8-46A8-98F7-A40B0CC3DF0C}" presName="linNode" presStyleCnt="0"/>
      <dgm:spPr/>
    </dgm:pt>
    <dgm:pt modelId="{EAD91CB4-89B9-4ED2-88D2-43A183474989}" type="pres">
      <dgm:prSet presAssocID="{22FE700F-BDC8-46A8-98F7-A40B0CC3DF0C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B17183FE-5C7F-4422-84DE-37ED2213838B}" type="pres">
      <dgm:prSet presAssocID="{22FE700F-BDC8-46A8-98F7-A40B0CC3DF0C}" presName="descendantText" presStyleLbl="alignAccFollowNode1" presStyleIdx="2" presStyleCnt="4">
        <dgm:presLayoutVars>
          <dgm:bulletEnabled val="1"/>
        </dgm:presLayoutVars>
      </dgm:prSet>
      <dgm:spPr/>
    </dgm:pt>
    <dgm:pt modelId="{9050EA07-0798-4CFE-811F-8906048FD7FD}" type="pres">
      <dgm:prSet presAssocID="{DCA7FE9C-215C-4744-9DEE-C38209AAAA7E}" presName="sp" presStyleCnt="0"/>
      <dgm:spPr/>
    </dgm:pt>
    <dgm:pt modelId="{E7921E0D-C6F7-4344-95CF-E84F9682A107}" type="pres">
      <dgm:prSet presAssocID="{5DADE896-7452-401F-A6AB-CC026B0D3E4E}" presName="linNode" presStyleCnt="0"/>
      <dgm:spPr/>
    </dgm:pt>
    <dgm:pt modelId="{404FC765-4752-4F46-B123-89688E6795F6}" type="pres">
      <dgm:prSet presAssocID="{5DADE896-7452-401F-A6AB-CC026B0D3E4E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9637743-3E24-4791-9517-73BDF82E165A}" type="pres">
      <dgm:prSet presAssocID="{5DADE896-7452-401F-A6AB-CC026B0D3E4E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BF32D03-008D-4B94-954F-414F42105583}" srcId="{5DADE896-7452-401F-A6AB-CC026B0D3E4E}" destId="{038E72FF-D6FB-4707-B30A-D027142C66F8}" srcOrd="0" destOrd="0" parTransId="{B36B89ED-F1F7-4BF0-B0ED-301FAFB3BFF0}" sibTransId="{7C539135-3765-4F87-B1CE-8DBA38660C46}"/>
    <dgm:cxn modelId="{A2E17A0B-2248-4692-824E-CFFD7289180A}" srcId="{597A4693-E061-4EA8-AC34-C972665D2618}" destId="{5DADE896-7452-401F-A6AB-CC026B0D3E4E}" srcOrd="3" destOrd="0" parTransId="{00199D0B-6F43-4F39-B5B7-AC5120BC3970}" sibTransId="{559B4592-28E3-4047-B5FD-1F2E4C6ABA9D}"/>
    <dgm:cxn modelId="{4031D325-ABA1-494F-A06F-716BFEAFB1B8}" srcId="{22FE700F-BDC8-46A8-98F7-A40B0CC3DF0C}" destId="{3CDD256A-013B-4AF8-B479-2B599D7492DA}" srcOrd="0" destOrd="0" parTransId="{5A3400A8-A502-4ADA-A1A4-04C743C5082F}" sibTransId="{04B3DAC4-2A1F-40B3-9094-49E0D7B287C0}"/>
    <dgm:cxn modelId="{F708ED42-6ECE-4571-8C48-96FDFB2FBF98}" srcId="{597A4693-E061-4EA8-AC34-C972665D2618}" destId="{849EA086-62B0-4304-BAB4-79E2C601DF2A}" srcOrd="1" destOrd="0" parTransId="{5CFABBE5-AD6F-4F6A-A593-6CD47441F46B}" sibTransId="{2B208AD1-9877-4AB6-B759-AED5082206E4}"/>
    <dgm:cxn modelId="{0718BF6D-E8D7-4993-9311-D060B4545913}" srcId="{849EA086-62B0-4304-BAB4-79E2C601DF2A}" destId="{E42D82C1-FEF0-4035-81CD-9C1FD1863F4D}" srcOrd="1" destOrd="0" parTransId="{6CBC1A66-0B2C-454E-9439-616B8F21ADB3}" sibTransId="{3DD6A267-571B-45D9-BA40-B3389BBF3052}"/>
    <dgm:cxn modelId="{BB907E6E-2A40-4675-8348-F11546407237}" type="presOf" srcId="{B6B9870A-6767-44AC-BEDE-A7E7D81A559F}" destId="{794F934D-8BA1-4D51-8FF4-940F1A2EC07B}" srcOrd="0" destOrd="0" presId="urn:microsoft.com/office/officeart/2005/8/layout/vList5"/>
    <dgm:cxn modelId="{5ECA5982-3688-455C-A4CC-BE1AD6361848}" srcId="{597A4693-E061-4EA8-AC34-C972665D2618}" destId="{22FE700F-BDC8-46A8-98F7-A40B0CC3DF0C}" srcOrd="2" destOrd="0" parTransId="{EB5A663D-FE68-4A05-80FA-385F952AE78F}" sibTransId="{DCA7FE9C-215C-4744-9DEE-C38209AAAA7E}"/>
    <dgm:cxn modelId="{4FB37997-B764-43BB-A828-0A9AFBA22068}" type="presOf" srcId="{E42D82C1-FEF0-4035-81CD-9C1FD1863F4D}" destId="{794F934D-8BA1-4D51-8FF4-940F1A2EC07B}" srcOrd="0" destOrd="1" presId="urn:microsoft.com/office/officeart/2005/8/layout/vList5"/>
    <dgm:cxn modelId="{CBE9AFA0-EE81-4F37-943C-6BE3529B8DB3}" type="presOf" srcId="{5C43628E-6787-4A9A-9BB0-E04E2E61AD5A}" destId="{B34CF73C-E68F-4ADD-A8F3-A98342FD6558}" srcOrd="0" destOrd="0" presId="urn:microsoft.com/office/officeart/2005/8/layout/vList5"/>
    <dgm:cxn modelId="{3A1699A4-DB2C-4695-A93A-D842CA8C6E34}" srcId="{597A4693-E061-4EA8-AC34-C972665D2618}" destId="{5C43628E-6787-4A9A-9BB0-E04E2E61AD5A}" srcOrd="0" destOrd="0" parTransId="{AC194D72-CE5A-483C-A196-AA7214DC621E}" sibTransId="{EED985C9-4EEC-48D9-A5B8-78CE4248D0F9}"/>
    <dgm:cxn modelId="{C4DBF9A4-8FC4-4E4F-A1D5-40FF061BE1DC}" type="presOf" srcId="{038E72FF-D6FB-4707-B30A-D027142C66F8}" destId="{D9637743-3E24-4791-9517-73BDF82E165A}" srcOrd="0" destOrd="0" presId="urn:microsoft.com/office/officeart/2005/8/layout/vList5"/>
    <dgm:cxn modelId="{5E05BAB9-4A2F-49EA-A427-D6C48B03FA74}" type="presOf" srcId="{238DB3FE-65F3-421D-B72C-4E32209100D2}" destId="{8359B334-1E0F-4E0F-9421-8845CB981246}" srcOrd="0" destOrd="0" presId="urn:microsoft.com/office/officeart/2005/8/layout/vList5"/>
    <dgm:cxn modelId="{C4479FC0-4585-4506-8796-DCFB73718AF7}" srcId="{5C43628E-6787-4A9A-9BB0-E04E2E61AD5A}" destId="{238DB3FE-65F3-421D-B72C-4E32209100D2}" srcOrd="0" destOrd="0" parTransId="{21DBF9CF-DCFD-479C-B245-2E84E2AF9344}" sibTransId="{8B564175-4D69-4372-B753-A60D80D21F54}"/>
    <dgm:cxn modelId="{8E2FB0D7-A3CB-4A6D-9FF9-156D0C9FF845}" srcId="{849EA086-62B0-4304-BAB4-79E2C601DF2A}" destId="{B6B9870A-6767-44AC-BEDE-A7E7D81A559F}" srcOrd="0" destOrd="0" parTransId="{7BAFCF3E-AA65-4306-940C-3ADDF97376B8}" sibTransId="{C91F0046-A7DC-4FB3-A100-B7332C61AF89}"/>
    <dgm:cxn modelId="{8AB42CDD-C2C0-4D78-AABE-66CA7F193EA7}" type="presOf" srcId="{22FE700F-BDC8-46A8-98F7-A40B0CC3DF0C}" destId="{EAD91CB4-89B9-4ED2-88D2-43A183474989}" srcOrd="0" destOrd="0" presId="urn:microsoft.com/office/officeart/2005/8/layout/vList5"/>
    <dgm:cxn modelId="{F503F8E0-D6D4-46DB-8E46-F0D89A24A089}" type="presOf" srcId="{849EA086-62B0-4304-BAB4-79E2C601DF2A}" destId="{329588B0-A241-4260-87EC-F485DB466462}" srcOrd="0" destOrd="0" presId="urn:microsoft.com/office/officeart/2005/8/layout/vList5"/>
    <dgm:cxn modelId="{3F85FBF5-4B7E-4450-BA3F-EC655537C0C1}" type="presOf" srcId="{5DADE896-7452-401F-A6AB-CC026B0D3E4E}" destId="{404FC765-4752-4F46-B123-89688E6795F6}" srcOrd="0" destOrd="0" presId="urn:microsoft.com/office/officeart/2005/8/layout/vList5"/>
    <dgm:cxn modelId="{CE8CCFF6-9D5D-47B5-B701-482EE6ED0CE5}" type="presOf" srcId="{3CDD256A-013B-4AF8-B479-2B599D7492DA}" destId="{B17183FE-5C7F-4422-84DE-37ED2213838B}" srcOrd="0" destOrd="0" presId="urn:microsoft.com/office/officeart/2005/8/layout/vList5"/>
    <dgm:cxn modelId="{EFDBACFA-F5F2-4E79-A523-2764B6B410BB}" type="presOf" srcId="{597A4693-E061-4EA8-AC34-C972665D2618}" destId="{2B635E93-9693-4E2B-8881-68AD3418DD8C}" srcOrd="0" destOrd="0" presId="urn:microsoft.com/office/officeart/2005/8/layout/vList5"/>
    <dgm:cxn modelId="{1CD21FAF-16BA-4BDC-AEA1-76CBEF3419A5}" type="presParOf" srcId="{2B635E93-9693-4E2B-8881-68AD3418DD8C}" destId="{AF151C89-7BA5-42AD-B787-8C893F5EA89B}" srcOrd="0" destOrd="0" presId="urn:microsoft.com/office/officeart/2005/8/layout/vList5"/>
    <dgm:cxn modelId="{33BAF8AA-B4A3-4C7B-852E-8AB64C009F13}" type="presParOf" srcId="{AF151C89-7BA5-42AD-B787-8C893F5EA89B}" destId="{B34CF73C-E68F-4ADD-A8F3-A98342FD6558}" srcOrd="0" destOrd="0" presId="urn:microsoft.com/office/officeart/2005/8/layout/vList5"/>
    <dgm:cxn modelId="{ABA129A1-0FDD-4B36-A46D-85A9F3575DA8}" type="presParOf" srcId="{AF151C89-7BA5-42AD-B787-8C893F5EA89B}" destId="{8359B334-1E0F-4E0F-9421-8845CB981246}" srcOrd="1" destOrd="0" presId="urn:microsoft.com/office/officeart/2005/8/layout/vList5"/>
    <dgm:cxn modelId="{A93F8F47-EF5E-4A4E-BDC8-B0E0E0692C9C}" type="presParOf" srcId="{2B635E93-9693-4E2B-8881-68AD3418DD8C}" destId="{66D69C0D-D5AA-445F-8EF7-4D8041A9040F}" srcOrd="1" destOrd="0" presId="urn:microsoft.com/office/officeart/2005/8/layout/vList5"/>
    <dgm:cxn modelId="{120C98B0-A8F7-41AA-AFBA-85E825A15ECD}" type="presParOf" srcId="{2B635E93-9693-4E2B-8881-68AD3418DD8C}" destId="{ADB3242A-6A9B-45E9-BC84-084E2AEF58C7}" srcOrd="2" destOrd="0" presId="urn:microsoft.com/office/officeart/2005/8/layout/vList5"/>
    <dgm:cxn modelId="{5F2B6F6F-9EDF-4459-A396-B0E123AEAF0B}" type="presParOf" srcId="{ADB3242A-6A9B-45E9-BC84-084E2AEF58C7}" destId="{329588B0-A241-4260-87EC-F485DB466462}" srcOrd="0" destOrd="0" presId="urn:microsoft.com/office/officeart/2005/8/layout/vList5"/>
    <dgm:cxn modelId="{BB0B8EF5-CBBC-4270-84CC-8511E115D173}" type="presParOf" srcId="{ADB3242A-6A9B-45E9-BC84-084E2AEF58C7}" destId="{794F934D-8BA1-4D51-8FF4-940F1A2EC07B}" srcOrd="1" destOrd="0" presId="urn:microsoft.com/office/officeart/2005/8/layout/vList5"/>
    <dgm:cxn modelId="{71D182E4-4303-4207-8109-4D63B14D6C8C}" type="presParOf" srcId="{2B635E93-9693-4E2B-8881-68AD3418DD8C}" destId="{ED667DDA-A7B5-45CC-A039-121CDE278584}" srcOrd="3" destOrd="0" presId="urn:microsoft.com/office/officeart/2005/8/layout/vList5"/>
    <dgm:cxn modelId="{AB94FF58-8E99-4817-9493-7636A7E089E3}" type="presParOf" srcId="{2B635E93-9693-4E2B-8881-68AD3418DD8C}" destId="{617C66A7-0781-4429-B435-07A84C5241BC}" srcOrd="4" destOrd="0" presId="urn:microsoft.com/office/officeart/2005/8/layout/vList5"/>
    <dgm:cxn modelId="{D124F08B-DB40-4067-B721-DF57BC516212}" type="presParOf" srcId="{617C66A7-0781-4429-B435-07A84C5241BC}" destId="{EAD91CB4-89B9-4ED2-88D2-43A183474989}" srcOrd="0" destOrd="0" presId="urn:microsoft.com/office/officeart/2005/8/layout/vList5"/>
    <dgm:cxn modelId="{FF03685B-88C1-436D-9F97-3B7BD18D75EC}" type="presParOf" srcId="{617C66A7-0781-4429-B435-07A84C5241BC}" destId="{B17183FE-5C7F-4422-84DE-37ED2213838B}" srcOrd="1" destOrd="0" presId="urn:microsoft.com/office/officeart/2005/8/layout/vList5"/>
    <dgm:cxn modelId="{30EB4B7F-5B57-4A33-BFA9-08E2F69B6C90}" type="presParOf" srcId="{2B635E93-9693-4E2B-8881-68AD3418DD8C}" destId="{9050EA07-0798-4CFE-811F-8906048FD7FD}" srcOrd="5" destOrd="0" presId="urn:microsoft.com/office/officeart/2005/8/layout/vList5"/>
    <dgm:cxn modelId="{4AFCC207-5673-4B9D-887C-35120161C2DA}" type="presParOf" srcId="{2B635E93-9693-4E2B-8881-68AD3418DD8C}" destId="{E7921E0D-C6F7-4344-95CF-E84F9682A107}" srcOrd="6" destOrd="0" presId="urn:microsoft.com/office/officeart/2005/8/layout/vList5"/>
    <dgm:cxn modelId="{2FA7398C-E733-4C2E-B8D5-D34EE0980276}" type="presParOf" srcId="{E7921E0D-C6F7-4344-95CF-E84F9682A107}" destId="{404FC765-4752-4F46-B123-89688E6795F6}" srcOrd="0" destOrd="0" presId="urn:microsoft.com/office/officeart/2005/8/layout/vList5"/>
    <dgm:cxn modelId="{9D09CA9A-7711-40DA-BDF2-45193C27D346}" type="presParOf" srcId="{E7921E0D-C6F7-4344-95CF-E84F9682A107}" destId="{D9637743-3E24-4791-9517-73BDF82E16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DF340-F40B-405D-B66D-EA157E565811}" type="doc">
      <dgm:prSet loTypeId="urn:microsoft.com/office/officeart/2005/8/layout/chevron2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07A230B-2A21-4683-8271-8D6A364182C7}">
      <dgm:prSet/>
      <dgm:spPr/>
      <dgm:t>
        <a:bodyPr/>
        <a:lstStyle/>
        <a:p>
          <a:r>
            <a:rPr lang="en-US" dirty="0"/>
            <a:t>Section 111(b) – </a:t>
          </a:r>
          <a:r>
            <a:rPr lang="en-US" i="1" dirty="0"/>
            <a:t>New, Modified, Reconstructed</a:t>
          </a:r>
          <a:r>
            <a:rPr lang="en-US" dirty="0"/>
            <a:t> </a:t>
          </a:r>
        </a:p>
      </dgm:t>
    </dgm:pt>
    <dgm:pt modelId="{D47F2112-117A-42CC-B73D-6000725E1DC9}" type="parTrans" cxnId="{588A3E21-1488-4955-AF1E-DE1F31335BC7}">
      <dgm:prSet/>
      <dgm:spPr/>
      <dgm:t>
        <a:bodyPr/>
        <a:lstStyle/>
        <a:p>
          <a:endParaRPr lang="en-US"/>
        </a:p>
      </dgm:t>
    </dgm:pt>
    <dgm:pt modelId="{1213DA59-6918-4ED1-BB4E-30B0DDF74482}" type="sibTrans" cxnId="{588A3E21-1488-4955-AF1E-DE1F31335BC7}">
      <dgm:prSet/>
      <dgm:spPr/>
      <dgm:t>
        <a:bodyPr/>
        <a:lstStyle/>
        <a:p>
          <a:endParaRPr lang="en-US"/>
        </a:p>
      </dgm:t>
    </dgm:pt>
    <dgm:pt modelId="{249894EF-0B24-41BE-AB79-701B1AB8E723}">
      <dgm:prSet/>
      <dgm:spPr/>
      <dgm:t>
        <a:bodyPr/>
        <a:lstStyle/>
        <a:p>
          <a:r>
            <a:rPr lang="en-US" baseline="0" dirty="0"/>
            <a:t>EPA sets “New Source Performance Standards”</a:t>
          </a:r>
          <a:endParaRPr lang="en-US" dirty="0"/>
        </a:p>
      </dgm:t>
    </dgm:pt>
    <dgm:pt modelId="{DC03046C-B6D9-4C75-88F6-EF82C888EEBF}" type="parTrans" cxnId="{5871D0AE-EC51-471A-A94C-4997DD3AD8E2}">
      <dgm:prSet/>
      <dgm:spPr/>
      <dgm:t>
        <a:bodyPr/>
        <a:lstStyle/>
        <a:p>
          <a:endParaRPr lang="en-US"/>
        </a:p>
      </dgm:t>
    </dgm:pt>
    <dgm:pt modelId="{DF0A5911-B4DA-4F0C-88A4-E0BF28E2F583}" type="sibTrans" cxnId="{5871D0AE-EC51-471A-A94C-4997DD3AD8E2}">
      <dgm:prSet/>
      <dgm:spPr/>
      <dgm:t>
        <a:bodyPr/>
        <a:lstStyle/>
        <a:p>
          <a:endParaRPr lang="en-US"/>
        </a:p>
      </dgm:t>
    </dgm:pt>
    <dgm:pt modelId="{9484152F-818D-4B23-AFC2-19B64EF5B289}">
      <dgm:prSet/>
      <dgm:spPr/>
      <dgm:t>
        <a:bodyPr/>
        <a:lstStyle/>
        <a:p>
          <a:r>
            <a:rPr lang="en-US"/>
            <a:t>Section 111(d) - </a:t>
          </a:r>
          <a:r>
            <a:rPr lang="en-US" i="1"/>
            <a:t>Existing</a:t>
          </a:r>
          <a:endParaRPr lang="en-US"/>
        </a:p>
      </dgm:t>
    </dgm:pt>
    <dgm:pt modelId="{3BCDBFE8-48C1-4D50-9DDF-AD2423370AE5}" type="parTrans" cxnId="{B4FB620C-D063-431A-8B27-F214DF48758E}">
      <dgm:prSet/>
      <dgm:spPr/>
      <dgm:t>
        <a:bodyPr/>
        <a:lstStyle/>
        <a:p>
          <a:endParaRPr lang="en-US"/>
        </a:p>
      </dgm:t>
    </dgm:pt>
    <dgm:pt modelId="{AB9D15C4-D126-42F3-888E-A3D826AAE2D8}" type="sibTrans" cxnId="{B4FB620C-D063-431A-8B27-F214DF48758E}">
      <dgm:prSet/>
      <dgm:spPr/>
      <dgm:t>
        <a:bodyPr/>
        <a:lstStyle/>
        <a:p>
          <a:endParaRPr lang="en-US"/>
        </a:p>
      </dgm:t>
    </dgm:pt>
    <dgm:pt modelId="{FA7D8C03-991F-4834-A68D-4DFA3EA007D2}">
      <dgm:prSet/>
      <dgm:spPr/>
      <dgm:t>
        <a:bodyPr/>
        <a:lstStyle/>
        <a:p>
          <a:r>
            <a:rPr lang="en-US" baseline="0"/>
            <a:t>Federal-state process</a:t>
          </a:r>
          <a:endParaRPr lang="en-US"/>
        </a:p>
      </dgm:t>
    </dgm:pt>
    <dgm:pt modelId="{EC374C62-3086-44B7-B42F-F64CBE593C46}" type="parTrans" cxnId="{A5A42763-1DF1-451A-9363-6F8C585F5028}">
      <dgm:prSet/>
      <dgm:spPr/>
      <dgm:t>
        <a:bodyPr/>
        <a:lstStyle/>
        <a:p>
          <a:endParaRPr lang="en-US"/>
        </a:p>
      </dgm:t>
    </dgm:pt>
    <dgm:pt modelId="{857BC296-51FE-4376-ADC6-BB1349734C7A}" type="sibTrans" cxnId="{A5A42763-1DF1-451A-9363-6F8C585F5028}">
      <dgm:prSet/>
      <dgm:spPr/>
      <dgm:t>
        <a:bodyPr/>
        <a:lstStyle/>
        <a:p>
          <a:endParaRPr lang="en-US"/>
        </a:p>
      </dgm:t>
    </dgm:pt>
    <dgm:pt modelId="{04180BC6-D16E-42BA-8CB1-DEC315867DF4}">
      <dgm:prSet/>
      <dgm:spPr/>
      <dgm:t>
        <a:bodyPr/>
        <a:lstStyle/>
        <a:p>
          <a:r>
            <a:rPr lang="en-US" baseline="0"/>
            <a:t>EPA issues “Emission Guideline” with benchmarks for states</a:t>
          </a:r>
          <a:endParaRPr lang="en-US"/>
        </a:p>
      </dgm:t>
    </dgm:pt>
    <dgm:pt modelId="{D4F9C54B-2C29-4232-A8DE-AFDB4ABE2925}" type="parTrans" cxnId="{92AF741E-C71F-47C7-BFCA-86EA3A04FE47}">
      <dgm:prSet/>
      <dgm:spPr/>
      <dgm:t>
        <a:bodyPr/>
        <a:lstStyle/>
        <a:p>
          <a:endParaRPr lang="en-US"/>
        </a:p>
      </dgm:t>
    </dgm:pt>
    <dgm:pt modelId="{B0DF57FB-FC02-4FF0-90C0-E2B2D37AADA3}" type="sibTrans" cxnId="{92AF741E-C71F-47C7-BFCA-86EA3A04FE47}">
      <dgm:prSet/>
      <dgm:spPr/>
      <dgm:t>
        <a:bodyPr/>
        <a:lstStyle/>
        <a:p>
          <a:endParaRPr lang="en-US"/>
        </a:p>
      </dgm:t>
    </dgm:pt>
    <dgm:pt modelId="{D7CD0231-9CEF-4B8B-A5C4-49AE19B716F9}">
      <dgm:prSet/>
      <dgm:spPr/>
      <dgm:t>
        <a:bodyPr/>
        <a:lstStyle/>
        <a:p>
          <a:r>
            <a:rPr lang="en-US" baseline="0"/>
            <a:t>State submit plans with performance standards – “at least equivalent to” EG</a:t>
          </a:r>
          <a:endParaRPr lang="en-US"/>
        </a:p>
      </dgm:t>
    </dgm:pt>
    <dgm:pt modelId="{50B264A2-0B02-4FCC-A5AA-5A7305A7C2FE}" type="parTrans" cxnId="{5A4EAB78-195B-4A37-8003-D5062D055707}">
      <dgm:prSet/>
      <dgm:spPr/>
      <dgm:t>
        <a:bodyPr/>
        <a:lstStyle/>
        <a:p>
          <a:endParaRPr lang="en-US"/>
        </a:p>
      </dgm:t>
    </dgm:pt>
    <dgm:pt modelId="{3C0F8D22-0EE3-4EB7-91AD-F2B649E8A66B}" type="sibTrans" cxnId="{5A4EAB78-195B-4A37-8003-D5062D055707}">
      <dgm:prSet/>
      <dgm:spPr/>
      <dgm:t>
        <a:bodyPr/>
        <a:lstStyle/>
        <a:p>
          <a:endParaRPr lang="en-US"/>
        </a:p>
      </dgm:t>
    </dgm:pt>
    <dgm:pt modelId="{8C0040AB-2C85-43D4-B33A-F055F7BD5E35}">
      <dgm:prSet/>
      <dgm:spPr/>
      <dgm:t>
        <a:bodyPr/>
        <a:lstStyle/>
        <a:p>
          <a:r>
            <a:rPr lang="en-US" baseline="0"/>
            <a:t>Subject to EPA review and approval</a:t>
          </a:r>
          <a:endParaRPr lang="en-US"/>
        </a:p>
      </dgm:t>
    </dgm:pt>
    <dgm:pt modelId="{0D8BC6B4-E2EB-4267-94B1-4D1DC4F988B6}" type="parTrans" cxnId="{835CE4F6-7835-41C5-B35B-A59B324F88D2}">
      <dgm:prSet/>
      <dgm:spPr/>
      <dgm:t>
        <a:bodyPr/>
        <a:lstStyle/>
        <a:p>
          <a:endParaRPr lang="en-US"/>
        </a:p>
      </dgm:t>
    </dgm:pt>
    <dgm:pt modelId="{395F3ED5-FEF8-44C8-BDDB-90B39CE98405}" type="sibTrans" cxnId="{835CE4F6-7835-41C5-B35B-A59B324F88D2}">
      <dgm:prSet/>
      <dgm:spPr/>
      <dgm:t>
        <a:bodyPr/>
        <a:lstStyle/>
        <a:p>
          <a:endParaRPr lang="en-US"/>
        </a:p>
      </dgm:t>
    </dgm:pt>
    <dgm:pt modelId="{8163A489-5486-45EE-9D82-10E0C6C14ED4}">
      <dgm:prSet/>
      <dgm:spPr/>
      <dgm:t>
        <a:bodyPr/>
        <a:lstStyle/>
        <a:p>
          <a:r>
            <a:rPr lang="en-US" dirty="0"/>
            <a:t>“New” defined as new after </a:t>
          </a:r>
          <a:r>
            <a:rPr lang="en-US" i="1" dirty="0"/>
            <a:t>proposed </a:t>
          </a:r>
          <a:r>
            <a:rPr lang="en-US" i="0" dirty="0"/>
            <a:t>rule (here, 2011)</a:t>
          </a:r>
          <a:endParaRPr lang="en-US" dirty="0"/>
        </a:p>
      </dgm:t>
    </dgm:pt>
    <dgm:pt modelId="{9A87EEDF-3B55-4D8B-B796-AEB63468D2FE}" type="parTrans" cxnId="{A671E8B9-F77A-44B0-888B-8E1559CBCE43}">
      <dgm:prSet/>
      <dgm:spPr/>
    </dgm:pt>
    <dgm:pt modelId="{75FC08E8-2572-4FE8-A328-270511D34584}" type="sibTrans" cxnId="{A671E8B9-F77A-44B0-888B-8E1559CBCE43}">
      <dgm:prSet/>
      <dgm:spPr/>
    </dgm:pt>
    <dgm:pt modelId="{1452AD4A-991A-43B5-B78A-7DD6E047A470}" type="pres">
      <dgm:prSet presAssocID="{351DF340-F40B-405D-B66D-EA157E565811}" presName="linearFlow" presStyleCnt="0">
        <dgm:presLayoutVars>
          <dgm:dir/>
          <dgm:animLvl val="lvl"/>
          <dgm:resizeHandles val="exact"/>
        </dgm:presLayoutVars>
      </dgm:prSet>
      <dgm:spPr/>
    </dgm:pt>
    <dgm:pt modelId="{5D3E0BF6-1958-4A37-9751-D185D78E5F2E}" type="pres">
      <dgm:prSet presAssocID="{C07A230B-2A21-4683-8271-8D6A364182C7}" presName="composite" presStyleCnt="0"/>
      <dgm:spPr/>
    </dgm:pt>
    <dgm:pt modelId="{AB3E0556-5CDE-491A-A05B-75BBE3FC8BD2}" type="pres">
      <dgm:prSet presAssocID="{C07A230B-2A21-4683-8271-8D6A364182C7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B2FD551-861D-41F0-B6CE-D9F674CEE9EC}" type="pres">
      <dgm:prSet presAssocID="{C07A230B-2A21-4683-8271-8D6A364182C7}" presName="descendantText" presStyleLbl="alignAcc1" presStyleIdx="0" presStyleCnt="2">
        <dgm:presLayoutVars>
          <dgm:bulletEnabled val="1"/>
        </dgm:presLayoutVars>
      </dgm:prSet>
      <dgm:spPr/>
    </dgm:pt>
    <dgm:pt modelId="{2B03F899-EDE5-428C-9AB7-8FA51F7AD621}" type="pres">
      <dgm:prSet presAssocID="{1213DA59-6918-4ED1-BB4E-30B0DDF74482}" presName="sp" presStyleCnt="0"/>
      <dgm:spPr/>
    </dgm:pt>
    <dgm:pt modelId="{ADEEE83B-23CA-401A-9B83-CADF11507F17}" type="pres">
      <dgm:prSet presAssocID="{9484152F-818D-4B23-AFC2-19B64EF5B289}" presName="composite" presStyleCnt="0"/>
      <dgm:spPr/>
    </dgm:pt>
    <dgm:pt modelId="{77ECB38C-21A0-4C1C-8061-2A239D1C6A66}" type="pres">
      <dgm:prSet presAssocID="{9484152F-818D-4B23-AFC2-19B64EF5B28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FE8A5A3E-95DA-4720-A15D-9B70ADD22AF9}" type="pres">
      <dgm:prSet presAssocID="{9484152F-818D-4B23-AFC2-19B64EF5B289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B4FB620C-D063-431A-8B27-F214DF48758E}" srcId="{351DF340-F40B-405D-B66D-EA157E565811}" destId="{9484152F-818D-4B23-AFC2-19B64EF5B289}" srcOrd="1" destOrd="0" parTransId="{3BCDBFE8-48C1-4D50-9DDF-AD2423370AE5}" sibTransId="{AB9D15C4-D126-42F3-888E-A3D826AAE2D8}"/>
    <dgm:cxn modelId="{92AF741E-C71F-47C7-BFCA-86EA3A04FE47}" srcId="{9484152F-818D-4B23-AFC2-19B64EF5B289}" destId="{04180BC6-D16E-42BA-8CB1-DEC315867DF4}" srcOrd="1" destOrd="0" parTransId="{D4F9C54B-2C29-4232-A8DE-AFDB4ABE2925}" sibTransId="{B0DF57FB-FC02-4FF0-90C0-E2B2D37AADA3}"/>
    <dgm:cxn modelId="{588A3E21-1488-4955-AF1E-DE1F31335BC7}" srcId="{351DF340-F40B-405D-B66D-EA157E565811}" destId="{C07A230B-2A21-4683-8271-8D6A364182C7}" srcOrd="0" destOrd="0" parTransId="{D47F2112-117A-42CC-B73D-6000725E1DC9}" sibTransId="{1213DA59-6918-4ED1-BB4E-30B0DDF74482}"/>
    <dgm:cxn modelId="{6A394440-AB2E-4BF1-B28D-48154E18E7F3}" type="presOf" srcId="{351DF340-F40B-405D-B66D-EA157E565811}" destId="{1452AD4A-991A-43B5-B78A-7DD6E047A470}" srcOrd="0" destOrd="0" presId="urn:microsoft.com/office/officeart/2005/8/layout/chevron2"/>
    <dgm:cxn modelId="{A010BD40-5AF6-45D3-859E-DDA28536CC16}" type="presOf" srcId="{D7CD0231-9CEF-4B8B-A5C4-49AE19B716F9}" destId="{FE8A5A3E-95DA-4720-A15D-9B70ADD22AF9}" srcOrd="0" destOrd="2" presId="urn:microsoft.com/office/officeart/2005/8/layout/chevron2"/>
    <dgm:cxn modelId="{B175BD61-023D-486E-9698-5FE6AC30F12E}" type="presOf" srcId="{FA7D8C03-991F-4834-A68D-4DFA3EA007D2}" destId="{FE8A5A3E-95DA-4720-A15D-9B70ADD22AF9}" srcOrd="0" destOrd="0" presId="urn:microsoft.com/office/officeart/2005/8/layout/chevron2"/>
    <dgm:cxn modelId="{6B95AE62-556E-4C78-81D4-1917E675491D}" type="presOf" srcId="{C07A230B-2A21-4683-8271-8D6A364182C7}" destId="{AB3E0556-5CDE-491A-A05B-75BBE3FC8BD2}" srcOrd="0" destOrd="0" presId="urn:microsoft.com/office/officeart/2005/8/layout/chevron2"/>
    <dgm:cxn modelId="{A5A42763-1DF1-451A-9363-6F8C585F5028}" srcId="{9484152F-818D-4B23-AFC2-19B64EF5B289}" destId="{FA7D8C03-991F-4834-A68D-4DFA3EA007D2}" srcOrd="0" destOrd="0" parTransId="{EC374C62-3086-44B7-B42F-F64CBE593C46}" sibTransId="{857BC296-51FE-4376-ADC6-BB1349734C7A}"/>
    <dgm:cxn modelId="{C82C1477-1A3F-4548-8723-8B3D718417E9}" type="presOf" srcId="{249894EF-0B24-41BE-AB79-701B1AB8E723}" destId="{1B2FD551-861D-41F0-B6CE-D9F674CEE9EC}" srcOrd="0" destOrd="0" presId="urn:microsoft.com/office/officeart/2005/8/layout/chevron2"/>
    <dgm:cxn modelId="{5A4EAB78-195B-4A37-8003-D5062D055707}" srcId="{9484152F-818D-4B23-AFC2-19B64EF5B289}" destId="{D7CD0231-9CEF-4B8B-A5C4-49AE19B716F9}" srcOrd="2" destOrd="0" parTransId="{50B264A2-0B02-4FCC-A5AA-5A7305A7C2FE}" sibTransId="{3C0F8D22-0EE3-4EB7-91AD-F2B649E8A66B}"/>
    <dgm:cxn modelId="{86A2855A-C2E6-4DE8-83ED-1705968D088B}" type="presOf" srcId="{8163A489-5486-45EE-9D82-10E0C6C14ED4}" destId="{1B2FD551-861D-41F0-B6CE-D9F674CEE9EC}" srcOrd="0" destOrd="1" presId="urn:microsoft.com/office/officeart/2005/8/layout/chevron2"/>
    <dgm:cxn modelId="{5871D0AE-EC51-471A-A94C-4997DD3AD8E2}" srcId="{C07A230B-2A21-4683-8271-8D6A364182C7}" destId="{249894EF-0B24-41BE-AB79-701B1AB8E723}" srcOrd="0" destOrd="0" parTransId="{DC03046C-B6D9-4C75-88F6-EF82C888EEBF}" sibTransId="{DF0A5911-B4DA-4F0C-88A4-E0BF28E2F583}"/>
    <dgm:cxn modelId="{8E2884B6-5410-42B7-94EA-E52839A614C6}" type="presOf" srcId="{04180BC6-D16E-42BA-8CB1-DEC315867DF4}" destId="{FE8A5A3E-95DA-4720-A15D-9B70ADD22AF9}" srcOrd="0" destOrd="1" presId="urn:microsoft.com/office/officeart/2005/8/layout/chevron2"/>
    <dgm:cxn modelId="{A671E8B9-F77A-44B0-888B-8E1559CBCE43}" srcId="{C07A230B-2A21-4683-8271-8D6A364182C7}" destId="{8163A489-5486-45EE-9D82-10E0C6C14ED4}" srcOrd="1" destOrd="0" parTransId="{9A87EEDF-3B55-4D8B-B796-AEB63468D2FE}" sibTransId="{75FC08E8-2572-4FE8-A328-270511D34584}"/>
    <dgm:cxn modelId="{16F264E9-3E03-452B-A8D4-731CF89388A9}" type="presOf" srcId="{8C0040AB-2C85-43D4-B33A-F055F7BD5E35}" destId="{FE8A5A3E-95DA-4720-A15D-9B70ADD22AF9}" srcOrd="0" destOrd="3" presId="urn:microsoft.com/office/officeart/2005/8/layout/chevron2"/>
    <dgm:cxn modelId="{79F63EEF-5056-42D6-8FEC-A9BDE177DF59}" type="presOf" srcId="{9484152F-818D-4B23-AFC2-19B64EF5B289}" destId="{77ECB38C-21A0-4C1C-8061-2A239D1C6A66}" srcOrd="0" destOrd="0" presId="urn:microsoft.com/office/officeart/2005/8/layout/chevron2"/>
    <dgm:cxn modelId="{835CE4F6-7835-41C5-B35B-A59B324F88D2}" srcId="{9484152F-818D-4B23-AFC2-19B64EF5B289}" destId="{8C0040AB-2C85-43D4-B33A-F055F7BD5E35}" srcOrd="3" destOrd="0" parTransId="{0D8BC6B4-E2EB-4267-94B1-4D1DC4F988B6}" sibTransId="{395F3ED5-FEF8-44C8-BDDB-90B39CE98405}"/>
    <dgm:cxn modelId="{DF6DDE5D-B214-4009-9238-7AEEDAF8525D}" type="presParOf" srcId="{1452AD4A-991A-43B5-B78A-7DD6E047A470}" destId="{5D3E0BF6-1958-4A37-9751-D185D78E5F2E}" srcOrd="0" destOrd="0" presId="urn:microsoft.com/office/officeart/2005/8/layout/chevron2"/>
    <dgm:cxn modelId="{98986776-8984-4B02-BD19-2CD75544A141}" type="presParOf" srcId="{5D3E0BF6-1958-4A37-9751-D185D78E5F2E}" destId="{AB3E0556-5CDE-491A-A05B-75BBE3FC8BD2}" srcOrd="0" destOrd="0" presId="urn:microsoft.com/office/officeart/2005/8/layout/chevron2"/>
    <dgm:cxn modelId="{779D5D9D-8121-4351-A589-25225430675E}" type="presParOf" srcId="{5D3E0BF6-1958-4A37-9751-D185D78E5F2E}" destId="{1B2FD551-861D-41F0-B6CE-D9F674CEE9EC}" srcOrd="1" destOrd="0" presId="urn:microsoft.com/office/officeart/2005/8/layout/chevron2"/>
    <dgm:cxn modelId="{10DAC5BF-FF3C-4176-86C2-72111DF2B271}" type="presParOf" srcId="{1452AD4A-991A-43B5-B78A-7DD6E047A470}" destId="{2B03F899-EDE5-428C-9AB7-8FA51F7AD621}" srcOrd="1" destOrd="0" presId="urn:microsoft.com/office/officeart/2005/8/layout/chevron2"/>
    <dgm:cxn modelId="{9C099A95-A188-4856-9620-97F228379F40}" type="presParOf" srcId="{1452AD4A-991A-43B5-B78A-7DD6E047A470}" destId="{ADEEE83B-23CA-401A-9B83-CADF11507F17}" srcOrd="2" destOrd="0" presId="urn:microsoft.com/office/officeart/2005/8/layout/chevron2"/>
    <dgm:cxn modelId="{45EE5E64-83AE-4B2E-B5BA-1C757F0E2EE4}" type="presParOf" srcId="{ADEEE83B-23CA-401A-9B83-CADF11507F17}" destId="{77ECB38C-21A0-4C1C-8061-2A239D1C6A66}" srcOrd="0" destOrd="0" presId="urn:microsoft.com/office/officeart/2005/8/layout/chevron2"/>
    <dgm:cxn modelId="{6FEB3DFC-D702-4356-A3FE-0ACD74C8F34E}" type="presParOf" srcId="{ADEEE83B-23CA-401A-9B83-CADF11507F17}" destId="{FE8A5A3E-95DA-4720-A15D-9B70ADD22A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E86374-C8FF-43DC-923E-39A742ABD93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F7E2C7-953B-4BD0-8C15-26F9A375F546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/>
            <a:t>Covered segments</a:t>
          </a:r>
        </a:p>
      </dgm:t>
    </dgm:pt>
    <dgm:pt modelId="{FE836D5F-FDF6-4644-9C75-71A0EF3CC19B}" type="parTrans" cxnId="{D50D5103-790C-4A03-A0B5-DB7127B40C23}">
      <dgm:prSet/>
      <dgm:spPr/>
      <dgm:t>
        <a:bodyPr/>
        <a:lstStyle/>
        <a:p>
          <a:endParaRPr lang="en-US"/>
        </a:p>
      </dgm:t>
    </dgm:pt>
    <dgm:pt modelId="{7113C945-3E9E-4490-8A40-97E56517FF71}" type="sibTrans" cxnId="{D50D5103-790C-4A03-A0B5-DB7127B40C23}">
      <dgm:prSet/>
      <dgm:spPr/>
      <dgm:t>
        <a:bodyPr/>
        <a:lstStyle/>
        <a:p>
          <a:endParaRPr lang="en-US"/>
        </a:p>
      </dgm:t>
    </dgm:pt>
    <dgm:pt modelId="{7C55A858-B16F-48F3-B943-27EBAA2F4E95}">
      <dgm:prSet/>
      <dgm:spPr/>
      <dgm:t>
        <a:bodyPr/>
        <a:lstStyle/>
        <a:p>
          <a:r>
            <a:rPr lang="en-US" baseline="0"/>
            <a:t>Onshore production, gathering, process, transmission and storage</a:t>
          </a:r>
          <a:endParaRPr lang="en-US"/>
        </a:p>
      </dgm:t>
    </dgm:pt>
    <dgm:pt modelId="{BF58DFD6-20F2-4E86-9621-228485F9961D}" type="parTrans" cxnId="{54FF6087-DBD9-4E70-9ABB-BE77145A8467}">
      <dgm:prSet/>
      <dgm:spPr/>
      <dgm:t>
        <a:bodyPr/>
        <a:lstStyle/>
        <a:p>
          <a:endParaRPr lang="en-US"/>
        </a:p>
      </dgm:t>
    </dgm:pt>
    <dgm:pt modelId="{B1E8A67C-2BBA-4A8B-A04D-BA8A1EBA13E4}" type="sibTrans" cxnId="{54FF6087-DBD9-4E70-9ABB-BE77145A8467}">
      <dgm:prSet/>
      <dgm:spPr/>
      <dgm:t>
        <a:bodyPr/>
        <a:lstStyle/>
        <a:p>
          <a:endParaRPr lang="en-US"/>
        </a:p>
      </dgm:t>
    </dgm:pt>
    <dgm:pt modelId="{5BD32318-6D9B-45AE-AFCC-E2F338FBD80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/>
            <a:t>Proposed </a:t>
          </a:r>
          <a:r>
            <a:rPr lang="en-US" dirty="0" err="1"/>
            <a:t>OOOOb</a:t>
          </a:r>
          <a:r>
            <a:rPr lang="en-US" dirty="0"/>
            <a:t> rule </a:t>
          </a:r>
        </a:p>
      </dgm:t>
    </dgm:pt>
    <dgm:pt modelId="{0A6EB626-887F-46F8-8ACF-61198DBBE13D}" type="parTrans" cxnId="{A7BBD00C-0004-488F-8E30-B2600EFE1D89}">
      <dgm:prSet/>
      <dgm:spPr/>
      <dgm:t>
        <a:bodyPr/>
        <a:lstStyle/>
        <a:p>
          <a:endParaRPr lang="en-US"/>
        </a:p>
      </dgm:t>
    </dgm:pt>
    <dgm:pt modelId="{4C451E4A-2CE7-4C89-A29E-1FFC897917A1}" type="sibTrans" cxnId="{A7BBD00C-0004-488F-8E30-B2600EFE1D89}">
      <dgm:prSet/>
      <dgm:spPr/>
      <dgm:t>
        <a:bodyPr/>
        <a:lstStyle/>
        <a:p>
          <a:endParaRPr lang="en-US"/>
        </a:p>
      </dgm:t>
    </dgm:pt>
    <dgm:pt modelId="{3806B94B-1C8B-4FD6-BD44-A034D5E4296B}">
      <dgm:prSet/>
      <dgm:spPr/>
      <dgm:t>
        <a:bodyPr/>
        <a:lstStyle/>
        <a:p>
          <a:r>
            <a:rPr lang="en-US" baseline="0"/>
            <a:t>New, modified, and reconstructed facilities</a:t>
          </a:r>
          <a:endParaRPr lang="en-US"/>
        </a:p>
      </dgm:t>
    </dgm:pt>
    <dgm:pt modelId="{BBF77E70-90F9-4F7B-9544-B0D7B8604D50}" type="parTrans" cxnId="{13B0D2E2-CE0B-43A8-A14A-ACB1F1FA87BD}">
      <dgm:prSet/>
      <dgm:spPr/>
      <dgm:t>
        <a:bodyPr/>
        <a:lstStyle/>
        <a:p>
          <a:endParaRPr lang="en-US"/>
        </a:p>
      </dgm:t>
    </dgm:pt>
    <dgm:pt modelId="{0A6E6FD6-7892-4860-9E14-04C3507E2C56}" type="sibTrans" cxnId="{13B0D2E2-CE0B-43A8-A14A-ACB1F1FA87BD}">
      <dgm:prSet/>
      <dgm:spPr/>
      <dgm:t>
        <a:bodyPr/>
        <a:lstStyle/>
        <a:p>
          <a:endParaRPr lang="en-US"/>
        </a:p>
      </dgm:t>
    </dgm:pt>
    <dgm:pt modelId="{7AB75F85-B088-4A1B-863C-6221D096DF7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/>
            <a:t>Proposed OOOOc rule </a:t>
          </a:r>
        </a:p>
      </dgm:t>
    </dgm:pt>
    <dgm:pt modelId="{C64301B1-C063-4E69-81D6-7AEE72F693F5}" type="parTrans" cxnId="{4B9EC44A-847D-4562-89B1-B7A9D7FD8CFD}">
      <dgm:prSet/>
      <dgm:spPr/>
      <dgm:t>
        <a:bodyPr/>
        <a:lstStyle/>
        <a:p>
          <a:endParaRPr lang="en-US"/>
        </a:p>
      </dgm:t>
    </dgm:pt>
    <dgm:pt modelId="{C7814583-0E45-4FC4-B100-5DC652316FAC}" type="sibTrans" cxnId="{4B9EC44A-847D-4562-89B1-B7A9D7FD8CFD}">
      <dgm:prSet/>
      <dgm:spPr/>
      <dgm:t>
        <a:bodyPr/>
        <a:lstStyle/>
        <a:p>
          <a:endParaRPr lang="en-US"/>
        </a:p>
      </dgm:t>
    </dgm:pt>
    <dgm:pt modelId="{E3912C22-F0CC-41A6-A1DF-0A5CB3D568A8}">
      <dgm:prSet/>
      <dgm:spPr/>
      <dgm:t>
        <a:bodyPr/>
        <a:lstStyle/>
        <a:p>
          <a:r>
            <a:rPr lang="en-US" baseline="0"/>
            <a:t>Existing facilities</a:t>
          </a:r>
          <a:endParaRPr lang="en-US"/>
        </a:p>
      </dgm:t>
    </dgm:pt>
    <dgm:pt modelId="{5F635A93-361C-4797-AD1B-6CE2BA9C7FF4}" type="parTrans" cxnId="{E303B83A-BEC3-4A25-B00E-9C0E4550919A}">
      <dgm:prSet/>
      <dgm:spPr/>
      <dgm:t>
        <a:bodyPr/>
        <a:lstStyle/>
        <a:p>
          <a:endParaRPr lang="en-US"/>
        </a:p>
      </dgm:t>
    </dgm:pt>
    <dgm:pt modelId="{7876527D-E26B-429F-B3E8-52B03293B0EC}" type="sibTrans" cxnId="{E303B83A-BEC3-4A25-B00E-9C0E4550919A}">
      <dgm:prSet/>
      <dgm:spPr/>
      <dgm:t>
        <a:bodyPr/>
        <a:lstStyle/>
        <a:p>
          <a:endParaRPr lang="en-US"/>
        </a:p>
      </dgm:t>
    </dgm:pt>
    <dgm:pt modelId="{A91FE3A4-0D16-4174-BC4A-D34F6359CC00}">
      <dgm:prSet/>
      <dgm:spPr/>
      <dgm:t>
        <a:bodyPr/>
        <a:lstStyle/>
        <a:p>
          <a:r>
            <a:rPr lang="en-US" baseline="0"/>
            <a:t>“Presumptive standards”</a:t>
          </a:r>
          <a:endParaRPr lang="en-US"/>
        </a:p>
      </dgm:t>
    </dgm:pt>
    <dgm:pt modelId="{E4FEA9DC-9C65-49FF-957B-C04C112AC604}" type="parTrans" cxnId="{7BC12EC2-7FB1-4AC5-B7C7-2CB027E74435}">
      <dgm:prSet/>
      <dgm:spPr/>
      <dgm:t>
        <a:bodyPr/>
        <a:lstStyle/>
        <a:p>
          <a:endParaRPr lang="en-US"/>
        </a:p>
      </dgm:t>
    </dgm:pt>
    <dgm:pt modelId="{0C7B8A2F-CF6D-42AF-8E07-260B4D7AD503}" type="sibTrans" cxnId="{7BC12EC2-7FB1-4AC5-B7C7-2CB027E74435}">
      <dgm:prSet/>
      <dgm:spPr/>
      <dgm:t>
        <a:bodyPr/>
        <a:lstStyle/>
        <a:p>
          <a:endParaRPr lang="en-US"/>
        </a:p>
      </dgm:t>
    </dgm:pt>
    <dgm:pt modelId="{3AE1F04D-4388-41C5-A22B-D828F1455769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/>
            <a:t>Public participation</a:t>
          </a:r>
        </a:p>
      </dgm:t>
    </dgm:pt>
    <dgm:pt modelId="{CDFE61FD-9A2D-41ED-A88A-17DCD7BC1CD7}" type="parTrans" cxnId="{E646A9BB-4459-4769-B060-D676996D61DE}">
      <dgm:prSet/>
      <dgm:spPr/>
      <dgm:t>
        <a:bodyPr/>
        <a:lstStyle/>
        <a:p>
          <a:endParaRPr lang="en-US"/>
        </a:p>
      </dgm:t>
    </dgm:pt>
    <dgm:pt modelId="{F3EED544-A053-43C4-8D23-40B986818318}" type="sibTrans" cxnId="{E646A9BB-4459-4769-B060-D676996D61DE}">
      <dgm:prSet/>
      <dgm:spPr/>
      <dgm:t>
        <a:bodyPr/>
        <a:lstStyle/>
        <a:p>
          <a:endParaRPr lang="en-US"/>
        </a:p>
      </dgm:t>
    </dgm:pt>
    <dgm:pt modelId="{E718E8B7-8CB4-4A5D-BE18-3797CDC702E0}">
      <dgm:prSet/>
      <dgm:spPr/>
      <dgm:t>
        <a:bodyPr/>
        <a:lstStyle/>
        <a:p>
          <a:r>
            <a:rPr lang="en-US" baseline="0"/>
            <a:t>Comments due 60 days after publication</a:t>
          </a:r>
          <a:endParaRPr lang="en-US"/>
        </a:p>
      </dgm:t>
    </dgm:pt>
    <dgm:pt modelId="{6E3E919E-394C-4BDF-88FF-42FE85F47AB4}" type="parTrans" cxnId="{A80FD1E1-5175-49FB-B388-29E7D4AF8C66}">
      <dgm:prSet/>
      <dgm:spPr/>
      <dgm:t>
        <a:bodyPr/>
        <a:lstStyle/>
        <a:p>
          <a:endParaRPr lang="en-US"/>
        </a:p>
      </dgm:t>
    </dgm:pt>
    <dgm:pt modelId="{1AB5F1CB-EF3A-40CD-BDAF-BD93FF175038}" type="sibTrans" cxnId="{A80FD1E1-5175-49FB-B388-29E7D4AF8C66}">
      <dgm:prSet/>
      <dgm:spPr/>
      <dgm:t>
        <a:bodyPr/>
        <a:lstStyle/>
        <a:p>
          <a:endParaRPr lang="en-US"/>
        </a:p>
      </dgm:t>
    </dgm:pt>
    <dgm:pt modelId="{4CF5BD7C-8A68-411C-B340-4C2552975410}">
      <dgm:prSet/>
      <dgm:spPr/>
      <dgm:t>
        <a:bodyPr/>
        <a:lstStyle/>
        <a:p>
          <a:r>
            <a:rPr lang="en-US" baseline="0"/>
            <a:t>Public hearing 15 days after publication</a:t>
          </a:r>
          <a:endParaRPr lang="en-US"/>
        </a:p>
      </dgm:t>
    </dgm:pt>
    <dgm:pt modelId="{1D373751-9EFB-42F9-A83B-1C91CC503B26}" type="parTrans" cxnId="{F85D74E8-E729-4A74-AED2-A038248E4AB1}">
      <dgm:prSet/>
      <dgm:spPr/>
      <dgm:t>
        <a:bodyPr/>
        <a:lstStyle/>
        <a:p>
          <a:endParaRPr lang="en-US"/>
        </a:p>
      </dgm:t>
    </dgm:pt>
    <dgm:pt modelId="{49A5D481-0921-46C8-9B04-A3525DA66547}" type="sibTrans" cxnId="{F85D74E8-E729-4A74-AED2-A038248E4AB1}">
      <dgm:prSet/>
      <dgm:spPr/>
      <dgm:t>
        <a:bodyPr/>
        <a:lstStyle/>
        <a:p>
          <a:endParaRPr lang="en-US"/>
        </a:p>
      </dgm:t>
    </dgm:pt>
    <dgm:pt modelId="{9494F75C-6903-473A-9288-54E628560CB6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/>
            <a:t>Supplemental proposal in 2022 (including regulatory language)</a:t>
          </a:r>
        </a:p>
      </dgm:t>
    </dgm:pt>
    <dgm:pt modelId="{CA361AD1-BB09-443D-8DAD-9A46AC53A320}" type="parTrans" cxnId="{0241E4A4-ACAC-44D2-85F7-F1A9ED97E7BE}">
      <dgm:prSet/>
      <dgm:spPr/>
      <dgm:t>
        <a:bodyPr/>
        <a:lstStyle/>
        <a:p>
          <a:endParaRPr lang="en-US"/>
        </a:p>
      </dgm:t>
    </dgm:pt>
    <dgm:pt modelId="{8C740631-EEDC-41EC-BC2C-B14347DC840E}" type="sibTrans" cxnId="{0241E4A4-ACAC-44D2-85F7-F1A9ED97E7BE}">
      <dgm:prSet/>
      <dgm:spPr/>
      <dgm:t>
        <a:bodyPr/>
        <a:lstStyle/>
        <a:p>
          <a:endParaRPr lang="en-US"/>
        </a:p>
      </dgm:t>
    </dgm:pt>
    <dgm:pt modelId="{8FB884D6-9033-4F79-8AF8-FF1B5DB646D5}" type="pres">
      <dgm:prSet presAssocID="{91E86374-C8FF-43DC-923E-39A742ABD93F}" presName="linear" presStyleCnt="0">
        <dgm:presLayoutVars>
          <dgm:animLvl val="lvl"/>
          <dgm:resizeHandles val="exact"/>
        </dgm:presLayoutVars>
      </dgm:prSet>
      <dgm:spPr/>
    </dgm:pt>
    <dgm:pt modelId="{FD6F733E-CB87-4C5D-BD66-337470BE0D3D}" type="pres">
      <dgm:prSet presAssocID="{EFF7E2C7-953B-4BD0-8C15-26F9A375F54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8FB492A-F51C-49F3-8E76-C8702486695F}" type="pres">
      <dgm:prSet presAssocID="{EFF7E2C7-953B-4BD0-8C15-26F9A375F546}" presName="childText" presStyleLbl="revTx" presStyleIdx="0" presStyleCnt="4">
        <dgm:presLayoutVars>
          <dgm:bulletEnabled val="1"/>
        </dgm:presLayoutVars>
      </dgm:prSet>
      <dgm:spPr/>
    </dgm:pt>
    <dgm:pt modelId="{C8F0369F-57CE-4553-8DB8-3FF19DFCD2C4}" type="pres">
      <dgm:prSet presAssocID="{5BD32318-6D9B-45AE-AFCC-E2F338FBD80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8996966-E015-4CCB-BF82-A8AB1B9D2971}" type="pres">
      <dgm:prSet presAssocID="{5BD32318-6D9B-45AE-AFCC-E2F338FBD808}" presName="childText" presStyleLbl="revTx" presStyleIdx="1" presStyleCnt="4">
        <dgm:presLayoutVars>
          <dgm:bulletEnabled val="1"/>
        </dgm:presLayoutVars>
      </dgm:prSet>
      <dgm:spPr/>
    </dgm:pt>
    <dgm:pt modelId="{DFFD0776-3F8E-452A-B89C-79146099F2E4}" type="pres">
      <dgm:prSet presAssocID="{7AB75F85-B088-4A1B-863C-6221D096DF7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CD785C3-75CC-4720-96C6-5B74FF3E57FE}" type="pres">
      <dgm:prSet presAssocID="{7AB75F85-B088-4A1B-863C-6221D096DF7E}" presName="childText" presStyleLbl="revTx" presStyleIdx="2" presStyleCnt="4">
        <dgm:presLayoutVars>
          <dgm:bulletEnabled val="1"/>
        </dgm:presLayoutVars>
      </dgm:prSet>
      <dgm:spPr/>
    </dgm:pt>
    <dgm:pt modelId="{3B153F34-AF0B-4F3C-BCC7-E9D644BC4A63}" type="pres">
      <dgm:prSet presAssocID="{3AE1F04D-4388-41C5-A22B-D828F145576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871C26D-6A68-4432-A6A8-52B1E9EF5716}" type="pres">
      <dgm:prSet presAssocID="{3AE1F04D-4388-41C5-A22B-D828F1455769}" presName="childText" presStyleLbl="revTx" presStyleIdx="3" presStyleCnt="4">
        <dgm:presLayoutVars>
          <dgm:bulletEnabled val="1"/>
        </dgm:presLayoutVars>
      </dgm:prSet>
      <dgm:spPr/>
    </dgm:pt>
    <dgm:pt modelId="{1D2FEC4D-79D5-4629-90EC-D5EA980CEF8F}" type="pres">
      <dgm:prSet presAssocID="{9494F75C-6903-473A-9288-54E628560CB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50D5103-790C-4A03-A0B5-DB7127B40C23}" srcId="{91E86374-C8FF-43DC-923E-39A742ABD93F}" destId="{EFF7E2C7-953B-4BD0-8C15-26F9A375F546}" srcOrd="0" destOrd="0" parTransId="{FE836D5F-FDF6-4644-9C75-71A0EF3CC19B}" sibTransId="{7113C945-3E9E-4490-8A40-97E56517FF71}"/>
    <dgm:cxn modelId="{A7BBD00C-0004-488F-8E30-B2600EFE1D89}" srcId="{91E86374-C8FF-43DC-923E-39A742ABD93F}" destId="{5BD32318-6D9B-45AE-AFCC-E2F338FBD808}" srcOrd="1" destOrd="0" parTransId="{0A6EB626-887F-46F8-8ACF-61198DBBE13D}" sibTransId="{4C451E4A-2CE7-4C89-A29E-1FFC897917A1}"/>
    <dgm:cxn modelId="{08E99A37-E96C-49EE-87E5-66FE2FE586BE}" type="presOf" srcId="{7C55A858-B16F-48F3-B943-27EBAA2F4E95}" destId="{18FB492A-F51C-49F3-8E76-C8702486695F}" srcOrd="0" destOrd="0" presId="urn:microsoft.com/office/officeart/2005/8/layout/vList2"/>
    <dgm:cxn modelId="{E303B83A-BEC3-4A25-B00E-9C0E4550919A}" srcId="{7AB75F85-B088-4A1B-863C-6221D096DF7E}" destId="{E3912C22-F0CC-41A6-A1DF-0A5CB3D568A8}" srcOrd="0" destOrd="0" parTransId="{5F635A93-361C-4797-AD1B-6CE2BA9C7FF4}" sibTransId="{7876527D-E26B-429F-B3E8-52B03293B0EC}"/>
    <dgm:cxn modelId="{DCF7A460-D43C-4972-ACB7-C0EA07144D33}" type="presOf" srcId="{EFF7E2C7-953B-4BD0-8C15-26F9A375F546}" destId="{FD6F733E-CB87-4C5D-BD66-337470BE0D3D}" srcOrd="0" destOrd="0" presId="urn:microsoft.com/office/officeart/2005/8/layout/vList2"/>
    <dgm:cxn modelId="{B4CE5666-B1A8-4650-8A29-94CFD5B552A2}" type="presOf" srcId="{3806B94B-1C8B-4FD6-BD44-A034D5E4296B}" destId="{D8996966-E015-4CCB-BF82-A8AB1B9D2971}" srcOrd="0" destOrd="0" presId="urn:microsoft.com/office/officeart/2005/8/layout/vList2"/>
    <dgm:cxn modelId="{4B9EC44A-847D-4562-89B1-B7A9D7FD8CFD}" srcId="{91E86374-C8FF-43DC-923E-39A742ABD93F}" destId="{7AB75F85-B088-4A1B-863C-6221D096DF7E}" srcOrd="2" destOrd="0" parTransId="{C64301B1-C063-4E69-81D6-7AEE72F693F5}" sibTransId="{C7814583-0E45-4FC4-B100-5DC652316FAC}"/>
    <dgm:cxn modelId="{6A0B997D-DD95-419F-96A7-4C2E565E3DA1}" type="presOf" srcId="{4CF5BD7C-8A68-411C-B340-4C2552975410}" destId="{D871C26D-6A68-4432-A6A8-52B1E9EF5716}" srcOrd="0" destOrd="1" presId="urn:microsoft.com/office/officeart/2005/8/layout/vList2"/>
    <dgm:cxn modelId="{54FF6087-DBD9-4E70-9ABB-BE77145A8467}" srcId="{EFF7E2C7-953B-4BD0-8C15-26F9A375F546}" destId="{7C55A858-B16F-48F3-B943-27EBAA2F4E95}" srcOrd="0" destOrd="0" parTransId="{BF58DFD6-20F2-4E86-9621-228485F9961D}" sibTransId="{B1E8A67C-2BBA-4A8B-A04D-BA8A1EBA13E4}"/>
    <dgm:cxn modelId="{7D98C787-43AC-4C0E-B407-3FF2E27A4154}" type="presOf" srcId="{91E86374-C8FF-43DC-923E-39A742ABD93F}" destId="{8FB884D6-9033-4F79-8AF8-FF1B5DB646D5}" srcOrd="0" destOrd="0" presId="urn:microsoft.com/office/officeart/2005/8/layout/vList2"/>
    <dgm:cxn modelId="{1ACDA595-26F3-4407-B73B-7FC7026F4D10}" type="presOf" srcId="{7AB75F85-B088-4A1B-863C-6221D096DF7E}" destId="{DFFD0776-3F8E-452A-B89C-79146099F2E4}" srcOrd="0" destOrd="0" presId="urn:microsoft.com/office/officeart/2005/8/layout/vList2"/>
    <dgm:cxn modelId="{E5ECE898-E8A8-475B-BFFF-1FBB6A2BB815}" type="presOf" srcId="{E3912C22-F0CC-41A6-A1DF-0A5CB3D568A8}" destId="{DCD785C3-75CC-4720-96C6-5B74FF3E57FE}" srcOrd="0" destOrd="0" presId="urn:microsoft.com/office/officeart/2005/8/layout/vList2"/>
    <dgm:cxn modelId="{0241E4A4-ACAC-44D2-85F7-F1A9ED97E7BE}" srcId="{91E86374-C8FF-43DC-923E-39A742ABD93F}" destId="{9494F75C-6903-473A-9288-54E628560CB6}" srcOrd="4" destOrd="0" parTransId="{CA361AD1-BB09-443D-8DAD-9A46AC53A320}" sibTransId="{8C740631-EEDC-41EC-BC2C-B14347DC840E}"/>
    <dgm:cxn modelId="{0425A7A6-5DDB-4586-8BA6-427D4CB5C479}" type="presOf" srcId="{A91FE3A4-0D16-4174-BC4A-D34F6359CC00}" destId="{DCD785C3-75CC-4720-96C6-5B74FF3E57FE}" srcOrd="0" destOrd="1" presId="urn:microsoft.com/office/officeart/2005/8/layout/vList2"/>
    <dgm:cxn modelId="{E646A9BB-4459-4769-B060-D676996D61DE}" srcId="{91E86374-C8FF-43DC-923E-39A742ABD93F}" destId="{3AE1F04D-4388-41C5-A22B-D828F1455769}" srcOrd="3" destOrd="0" parTransId="{CDFE61FD-9A2D-41ED-A88A-17DCD7BC1CD7}" sibTransId="{F3EED544-A053-43C4-8D23-40B986818318}"/>
    <dgm:cxn modelId="{7BC12EC2-7FB1-4AC5-B7C7-2CB027E74435}" srcId="{7AB75F85-B088-4A1B-863C-6221D096DF7E}" destId="{A91FE3A4-0D16-4174-BC4A-D34F6359CC00}" srcOrd="1" destOrd="0" parTransId="{E4FEA9DC-9C65-49FF-957B-C04C112AC604}" sibTransId="{0C7B8A2F-CF6D-42AF-8E07-260B4D7AD503}"/>
    <dgm:cxn modelId="{169680CA-9D13-4F0E-910A-250D8D007105}" type="presOf" srcId="{5BD32318-6D9B-45AE-AFCC-E2F338FBD808}" destId="{C8F0369F-57CE-4553-8DB8-3FF19DFCD2C4}" srcOrd="0" destOrd="0" presId="urn:microsoft.com/office/officeart/2005/8/layout/vList2"/>
    <dgm:cxn modelId="{212472CE-2675-4531-AD49-64F12C916982}" type="presOf" srcId="{E718E8B7-8CB4-4A5D-BE18-3797CDC702E0}" destId="{D871C26D-6A68-4432-A6A8-52B1E9EF5716}" srcOrd="0" destOrd="0" presId="urn:microsoft.com/office/officeart/2005/8/layout/vList2"/>
    <dgm:cxn modelId="{6C626CDE-ACD4-41B5-B063-EE6FDFAF4F47}" type="presOf" srcId="{3AE1F04D-4388-41C5-A22B-D828F1455769}" destId="{3B153F34-AF0B-4F3C-BCC7-E9D644BC4A63}" srcOrd="0" destOrd="0" presId="urn:microsoft.com/office/officeart/2005/8/layout/vList2"/>
    <dgm:cxn modelId="{288B8CE1-C9A4-4D86-85AC-630D592D9D0D}" type="presOf" srcId="{9494F75C-6903-473A-9288-54E628560CB6}" destId="{1D2FEC4D-79D5-4629-90EC-D5EA980CEF8F}" srcOrd="0" destOrd="0" presId="urn:microsoft.com/office/officeart/2005/8/layout/vList2"/>
    <dgm:cxn modelId="{A80FD1E1-5175-49FB-B388-29E7D4AF8C66}" srcId="{3AE1F04D-4388-41C5-A22B-D828F1455769}" destId="{E718E8B7-8CB4-4A5D-BE18-3797CDC702E0}" srcOrd="0" destOrd="0" parTransId="{6E3E919E-394C-4BDF-88FF-42FE85F47AB4}" sibTransId="{1AB5F1CB-EF3A-40CD-BDAF-BD93FF175038}"/>
    <dgm:cxn modelId="{13B0D2E2-CE0B-43A8-A14A-ACB1F1FA87BD}" srcId="{5BD32318-6D9B-45AE-AFCC-E2F338FBD808}" destId="{3806B94B-1C8B-4FD6-BD44-A034D5E4296B}" srcOrd="0" destOrd="0" parTransId="{BBF77E70-90F9-4F7B-9544-B0D7B8604D50}" sibTransId="{0A6E6FD6-7892-4860-9E14-04C3507E2C56}"/>
    <dgm:cxn modelId="{F85D74E8-E729-4A74-AED2-A038248E4AB1}" srcId="{3AE1F04D-4388-41C5-A22B-D828F1455769}" destId="{4CF5BD7C-8A68-411C-B340-4C2552975410}" srcOrd="1" destOrd="0" parTransId="{1D373751-9EFB-42F9-A83B-1C91CC503B26}" sibTransId="{49A5D481-0921-46C8-9B04-A3525DA66547}"/>
    <dgm:cxn modelId="{5D2B8672-14BA-4805-B30E-BA782162BFC3}" type="presParOf" srcId="{8FB884D6-9033-4F79-8AF8-FF1B5DB646D5}" destId="{FD6F733E-CB87-4C5D-BD66-337470BE0D3D}" srcOrd="0" destOrd="0" presId="urn:microsoft.com/office/officeart/2005/8/layout/vList2"/>
    <dgm:cxn modelId="{DBE0EB34-BC5B-43E2-9537-FCD65D803A16}" type="presParOf" srcId="{8FB884D6-9033-4F79-8AF8-FF1B5DB646D5}" destId="{18FB492A-F51C-49F3-8E76-C8702486695F}" srcOrd="1" destOrd="0" presId="urn:microsoft.com/office/officeart/2005/8/layout/vList2"/>
    <dgm:cxn modelId="{2DBB174A-03BF-402A-887E-257AE5D55F3E}" type="presParOf" srcId="{8FB884D6-9033-4F79-8AF8-FF1B5DB646D5}" destId="{C8F0369F-57CE-4553-8DB8-3FF19DFCD2C4}" srcOrd="2" destOrd="0" presId="urn:microsoft.com/office/officeart/2005/8/layout/vList2"/>
    <dgm:cxn modelId="{D0294964-566B-4AFE-8EED-9FC1B2E5E956}" type="presParOf" srcId="{8FB884D6-9033-4F79-8AF8-FF1B5DB646D5}" destId="{D8996966-E015-4CCB-BF82-A8AB1B9D2971}" srcOrd="3" destOrd="0" presId="urn:microsoft.com/office/officeart/2005/8/layout/vList2"/>
    <dgm:cxn modelId="{3D17457B-5F5E-45C1-B753-02F251B67602}" type="presParOf" srcId="{8FB884D6-9033-4F79-8AF8-FF1B5DB646D5}" destId="{DFFD0776-3F8E-452A-B89C-79146099F2E4}" srcOrd="4" destOrd="0" presId="urn:microsoft.com/office/officeart/2005/8/layout/vList2"/>
    <dgm:cxn modelId="{7F62ACA4-4E94-4E10-A94D-4F8FA674E04E}" type="presParOf" srcId="{8FB884D6-9033-4F79-8AF8-FF1B5DB646D5}" destId="{DCD785C3-75CC-4720-96C6-5B74FF3E57FE}" srcOrd="5" destOrd="0" presId="urn:microsoft.com/office/officeart/2005/8/layout/vList2"/>
    <dgm:cxn modelId="{B93C05E2-5115-4230-A4F1-EF2EBFC62590}" type="presParOf" srcId="{8FB884D6-9033-4F79-8AF8-FF1B5DB646D5}" destId="{3B153F34-AF0B-4F3C-BCC7-E9D644BC4A63}" srcOrd="6" destOrd="0" presId="urn:microsoft.com/office/officeart/2005/8/layout/vList2"/>
    <dgm:cxn modelId="{C20D61F3-7100-4DA7-AFF1-0D05262978B6}" type="presParOf" srcId="{8FB884D6-9033-4F79-8AF8-FF1B5DB646D5}" destId="{D871C26D-6A68-4432-A6A8-52B1E9EF5716}" srcOrd="7" destOrd="0" presId="urn:microsoft.com/office/officeart/2005/8/layout/vList2"/>
    <dgm:cxn modelId="{7AF222A6-A8FD-4A5E-A3FA-F64093A54C54}" type="presParOf" srcId="{8FB884D6-9033-4F79-8AF8-FF1B5DB646D5}" destId="{1D2FEC4D-79D5-4629-90EC-D5EA980CEF8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41C57C-0725-4D92-B99B-3A449A114859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E045D03-8572-4C0B-AEAE-741BD89E1CF2}">
      <dgm:prSet/>
      <dgm:spPr/>
      <dgm:t>
        <a:bodyPr/>
        <a:lstStyle/>
        <a:p>
          <a:r>
            <a:rPr lang="en-US" dirty="0"/>
            <a:t>Venting and flaring of associated gas</a:t>
          </a:r>
        </a:p>
      </dgm:t>
    </dgm:pt>
    <dgm:pt modelId="{C7BCCC01-35C8-4652-B5AE-E45279940BF5}" type="parTrans" cxnId="{5CEB4C8E-3790-442B-9C52-A375F664E899}">
      <dgm:prSet/>
      <dgm:spPr/>
      <dgm:t>
        <a:bodyPr/>
        <a:lstStyle/>
        <a:p>
          <a:endParaRPr lang="en-US"/>
        </a:p>
      </dgm:t>
    </dgm:pt>
    <dgm:pt modelId="{68425CFA-BFAB-48F8-A7E0-D9000A658C64}" type="sibTrans" cxnId="{5CEB4C8E-3790-442B-9C52-A375F664E899}">
      <dgm:prSet/>
      <dgm:spPr/>
      <dgm:t>
        <a:bodyPr/>
        <a:lstStyle/>
        <a:p>
          <a:endParaRPr lang="en-US"/>
        </a:p>
      </dgm:t>
    </dgm:pt>
    <dgm:pt modelId="{39CF0255-D365-41FD-A88A-C934FE40439B}">
      <dgm:prSet/>
      <dgm:spPr/>
      <dgm:t>
        <a:bodyPr/>
        <a:lstStyle/>
        <a:p>
          <a:r>
            <a:rPr lang="en-US" baseline="0"/>
            <a:t>Route to a sales line</a:t>
          </a:r>
          <a:endParaRPr lang="en-US"/>
        </a:p>
      </dgm:t>
    </dgm:pt>
    <dgm:pt modelId="{921BD175-34D8-4C6F-B662-3BA290010955}" type="parTrans" cxnId="{58D268BF-758C-4F50-995A-5EC8594F3BA8}">
      <dgm:prSet/>
      <dgm:spPr/>
      <dgm:t>
        <a:bodyPr/>
        <a:lstStyle/>
        <a:p>
          <a:endParaRPr lang="en-US"/>
        </a:p>
      </dgm:t>
    </dgm:pt>
    <dgm:pt modelId="{BE3BD95F-72F3-4968-B13D-E9BB739A6E5A}" type="sibTrans" cxnId="{58D268BF-758C-4F50-995A-5EC8594F3BA8}">
      <dgm:prSet/>
      <dgm:spPr/>
      <dgm:t>
        <a:bodyPr/>
        <a:lstStyle/>
        <a:p>
          <a:endParaRPr lang="en-US"/>
        </a:p>
      </dgm:t>
    </dgm:pt>
    <dgm:pt modelId="{4627E4BF-5B30-4BEE-9665-DD4C6EA0A889}">
      <dgm:prSet/>
      <dgm:spPr/>
      <dgm:t>
        <a:bodyPr/>
        <a:lstStyle/>
        <a:p>
          <a:r>
            <a:rPr lang="en-US" baseline="0" dirty="0"/>
            <a:t>If no access to sales line – use on-site or reduce 95%</a:t>
          </a:r>
          <a:endParaRPr lang="en-US" dirty="0"/>
        </a:p>
      </dgm:t>
    </dgm:pt>
    <dgm:pt modelId="{A4C443E7-898B-4A64-BA45-12C672D8DC76}" type="parTrans" cxnId="{55494BAB-B969-4EA5-91D6-9674BDC6856E}">
      <dgm:prSet/>
      <dgm:spPr/>
      <dgm:t>
        <a:bodyPr/>
        <a:lstStyle/>
        <a:p>
          <a:endParaRPr lang="en-US"/>
        </a:p>
      </dgm:t>
    </dgm:pt>
    <dgm:pt modelId="{9B6E9798-1A93-46D6-AFFE-D4854FC45D87}" type="sibTrans" cxnId="{55494BAB-B969-4EA5-91D6-9674BDC6856E}">
      <dgm:prSet/>
      <dgm:spPr/>
      <dgm:t>
        <a:bodyPr/>
        <a:lstStyle/>
        <a:p>
          <a:endParaRPr lang="en-US"/>
        </a:p>
      </dgm:t>
    </dgm:pt>
    <dgm:pt modelId="{03F0E09B-A6A1-434C-A142-AD84E2612AF4}">
      <dgm:prSet/>
      <dgm:spPr/>
      <dgm:t>
        <a:bodyPr/>
        <a:lstStyle/>
        <a:p>
          <a:r>
            <a:rPr lang="en-US" dirty="0"/>
            <a:t>Pneumatic controllers		</a:t>
          </a:r>
        </a:p>
      </dgm:t>
    </dgm:pt>
    <dgm:pt modelId="{9D3969E1-FCFF-44F6-8D7E-AC8B47463FFC}" type="parTrans" cxnId="{6312E2B1-88A6-4DDF-AD2A-1BD2630B503F}">
      <dgm:prSet/>
      <dgm:spPr/>
      <dgm:t>
        <a:bodyPr/>
        <a:lstStyle/>
        <a:p>
          <a:endParaRPr lang="en-US"/>
        </a:p>
      </dgm:t>
    </dgm:pt>
    <dgm:pt modelId="{1F1E0DA2-6559-46ED-978A-3AC05B01DD82}" type="sibTrans" cxnId="{6312E2B1-88A6-4DDF-AD2A-1BD2630B503F}">
      <dgm:prSet/>
      <dgm:spPr/>
      <dgm:t>
        <a:bodyPr/>
        <a:lstStyle/>
        <a:p>
          <a:endParaRPr lang="en-US"/>
        </a:p>
      </dgm:t>
    </dgm:pt>
    <dgm:pt modelId="{A84965F9-32DD-4D9C-B60B-590EC52AAB49}">
      <dgm:prSet/>
      <dgm:spPr/>
      <dgm:t>
        <a:bodyPr/>
        <a:lstStyle/>
        <a:p>
          <a:r>
            <a:rPr lang="en-US" baseline="0" dirty="0"/>
            <a:t>Must use </a:t>
          </a:r>
          <a:r>
            <a:rPr lang="en-US" baseline="0"/>
            <a:t>zero-emission controllers</a:t>
          </a:r>
          <a:endParaRPr lang="en-US" dirty="0"/>
        </a:p>
      </dgm:t>
    </dgm:pt>
    <dgm:pt modelId="{E34C2F07-6DB1-44B2-B590-537D5619BADF}" type="parTrans" cxnId="{33E6E2D2-3A27-4FD8-A946-A757E5AA82D7}">
      <dgm:prSet/>
      <dgm:spPr/>
      <dgm:t>
        <a:bodyPr/>
        <a:lstStyle/>
        <a:p>
          <a:endParaRPr lang="en-US"/>
        </a:p>
      </dgm:t>
    </dgm:pt>
    <dgm:pt modelId="{90504290-E2A1-4899-A81C-E5E72A30001A}" type="sibTrans" cxnId="{33E6E2D2-3A27-4FD8-A946-A757E5AA82D7}">
      <dgm:prSet/>
      <dgm:spPr/>
      <dgm:t>
        <a:bodyPr/>
        <a:lstStyle/>
        <a:p>
          <a:endParaRPr lang="en-US"/>
        </a:p>
      </dgm:t>
    </dgm:pt>
    <dgm:pt modelId="{D148A82D-CADE-4CE4-A9BA-027822F747D1}">
      <dgm:prSet/>
      <dgm:spPr/>
      <dgm:t>
        <a:bodyPr/>
        <a:lstStyle/>
        <a:p>
          <a:r>
            <a:rPr lang="en-US" baseline="0" dirty="0"/>
            <a:t>May be able to demonstrate need for low-bleed or intermittent</a:t>
          </a:r>
          <a:endParaRPr lang="en-US" dirty="0"/>
        </a:p>
      </dgm:t>
    </dgm:pt>
    <dgm:pt modelId="{24A5879E-0163-4911-83A9-999D58106A17}" type="parTrans" cxnId="{40A19A28-497C-434E-A61C-047551EF0CDA}">
      <dgm:prSet/>
      <dgm:spPr/>
      <dgm:t>
        <a:bodyPr/>
        <a:lstStyle/>
        <a:p>
          <a:endParaRPr lang="en-US"/>
        </a:p>
      </dgm:t>
    </dgm:pt>
    <dgm:pt modelId="{386E32D5-A2CE-4897-B765-EE3C51F9D614}" type="sibTrans" cxnId="{40A19A28-497C-434E-A61C-047551EF0CDA}">
      <dgm:prSet/>
      <dgm:spPr/>
      <dgm:t>
        <a:bodyPr/>
        <a:lstStyle/>
        <a:p>
          <a:endParaRPr lang="en-US"/>
        </a:p>
      </dgm:t>
    </dgm:pt>
    <dgm:pt modelId="{1C80306D-107D-4287-943F-9E67528312B6}">
      <dgm:prSet/>
      <dgm:spPr/>
      <dgm:t>
        <a:bodyPr/>
        <a:lstStyle/>
        <a:p>
          <a:r>
            <a:rPr lang="en-US"/>
            <a:t>Storage tanks</a:t>
          </a:r>
        </a:p>
      </dgm:t>
    </dgm:pt>
    <dgm:pt modelId="{6115F538-38DE-4818-BA25-4D547EA805A9}" type="parTrans" cxnId="{5A860182-E4AA-4547-8531-AEC79568E5BE}">
      <dgm:prSet/>
      <dgm:spPr/>
      <dgm:t>
        <a:bodyPr/>
        <a:lstStyle/>
        <a:p>
          <a:endParaRPr lang="en-US"/>
        </a:p>
      </dgm:t>
    </dgm:pt>
    <dgm:pt modelId="{E7F2EDEE-CB8C-4090-BA8A-5DCB633CF83E}" type="sibTrans" cxnId="{5A860182-E4AA-4547-8531-AEC79568E5BE}">
      <dgm:prSet/>
      <dgm:spPr/>
      <dgm:t>
        <a:bodyPr/>
        <a:lstStyle/>
        <a:p>
          <a:endParaRPr lang="en-US"/>
        </a:p>
      </dgm:t>
    </dgm:pt>
    <dgm:pt modelId="{102EACA9-6EF0-4285-BD33-819D81219A9D}">
      <dgm:prSet/>
      <dgm:spPr/>
      <dgm:t>
        <a:bodyPr/>
        <a:lstStyle/>
        <a:p>
          <a:r>
            <a:rPr lang="en-US" baseline="0" dirty="0"/>
            <a:t>Tank batteries &gt; 6 </a:t>
          </a:r>
          <a:r>
            <a:rPr lang="en-US" baseline="0" dirty="0" err="1"/>
            <a:t>tpy</a:t>
          </a:r>
          <a:r>
            <a:rPr lang="en-US" baseline="0" dirty="0"/>
            <a:t> VOCs (new) and &gt; 20 </a:t>
          </a:r>
          <a:r>
            <a:rPr lang="en-US" baseline="0" dirty="0" err="1"/>
            <a:t>tpy</a:t>
          </a:r>
          <a:r>
            <a:rPr lang="en-US" baseline="0" dirty="0"/>
            <a:t> VOCs (existing): 95% reduction requirement </a:t>
          </a:r>
          <a:endParaRPr lang="en-US" dirty="0"/>
        </a:p>
      </dgm:t>
    </dgm:pt>
    <dgm:pt modelId="{66506D53-84E8-4D74-82C0-84C64ABF356B}" type="parTrans" cxnId="{E9682F64-E285-49AA-AB3F-7A1AD4F47637}">
      <dgm:prSet/>
      <dgm:spPr/>
      <dgm:t>
        <a:bodyPr/>
        <a:lstStyle/>
        <a:p>
          <a:endParaRPr lang="en-US"/>
        </a:p>
      </dgm:t>
    </dgm:pt>
    <dgm:pt modelId="{6FD9F7E7-C906-474A-A07A-539D7C9B8FCB}" type="sibTrans" cxnId="{E9682F64-E285-49AA-AB3F-7A1AD4F47637}">
      <dgm:prSet/>
      <dgm:spPr/>
      <dgm:t>
        <a:bodyPr/>
        <a:lstStyle/>
        <a:p>
          <a:endParaRPr lang="en-US"/>
        </a:p>
      </dgm:t>
    </dgm:pt>
    <dgm:pt modelId="{D8796756-13CC-47EE-9239-3AA30CD9C9CE}">
      <dgm:prSet/>
      <dgm:spPr/>
      <dgm:t>
        <a:bodyPr/>
        <a:lstStyle/>
        <a:p>
          <a:r>
            <a:rPr lang="en-US"/>
            <a:t>Pneumatic pumps</a:t>
          </a:r>
        </a:p>
      </dgm:t>
    </dgm:pt>
    <dgm:pt modelId="{6AF9CA43-0407-4BE8-9A78-A028BA20CC08}" type="parTrans" cxnId="{830C6938-3395-4941-A97A-8FD576C9B06E}">
      <dgm:prSet/>
      <dgm:spPr/>
      <dgm:t>
        <a:bodyPr/>
        <a:lstStyle/>
        <a:p>
          <a:endParaRPr lang="en-US"/>
        </a:p>
      </dgm:t>
    </dgm:pt>
    <dgm:pt modelId="{02BE369A-E5BD-419E-B866-A3D64516126D}" type="sibTrans" cxnId="{830C6938-3395-4941-A97A-8FD576C9B06E}">
      <dgm:prSet/>
      <dgm:spPr/>
      <dgm:t>
        <a:bodyPr/>
        <a:lstStyle/>
        <a:p>
          <a:endParaRPr lang="en-US"/>
        </a:p>
      </dgm:t>
    </dgm:pt>
    <dgm:pt modelId="{2B7BD864-D94C-45A1-966D-6CC986762BE3}">
      <dgm:prSet/>
      <dgm:spPr/>
      <dgm:t>
        <a:bodyPr/>
        <a:lstStyle/>
        <a:p>
          <a:r>
            <a:rPr lang="en-US" baseline="0" dirty="0"/>
            <a:t>Extends coverage to gathering/boosting and transmission/storage segments</a:t>
          </a:r>
          <a:endParaRPr lang="en-US" dirty="0"/>
        </a:p>
      </dgm:t>
    </dgm:pt>
    <dgm:pt modelId="{D4383743-B8D9-46B3-A5FA-B2AA45F4B6FF}" type="parTrans" cxnId="{FB678548-4BA6-4F7A-99F8-9064DF4EF012}">
      <dgm:prSet/>
      <dgm:spPr/>
      <dgm:t>
        <a:bodyPr/>
        <a:lstStyle/>
        <a:p>
          <a:endParaRPr lang="en-US"/>
        </a:p>
      </dgm:t>
    </dgm:pt>
    <dgm:pt modelId="{B504515F-3F70-4404-B91E-953E14402200}" type="sibTrans" cxnId="{FB678548-4BA6-4F7A-99F8-9064DF4EF012}">
      <dgm:prSet/>
      <dgm:spPr/>
      <dgm:t>
        <a:bodyPr/>
        <a:lstStyle/>
        <a:p>
          <a:endParaRPr lang="en-US"/>
        </a:p>
      </dgm:t>
    </dgm:pt>
    <dgm:pt modelId="{96F8FB3F-2257-4439-B189-26D667FF9CDD}">
      <dgm:prSet/>
      <dgm:spPr/>
      <dgm:t>
        <a:bodyPr/>
        <a:lstStyle/>
        <a:p>
          <a:r>
            <a:rPr lang="en-US" baseline="0" dirty="0"/>
            <a:t>95% reduction requirement</a:t>
          </a:r>
          <a:endParaRPr lang="en-US" dirty="0"/>
        </a:p>
      </dgm:t>
    </dgm:pt>
    <dgm:pt modelId="{66DEF459-6140-4F04-9AA7-373DC7C2B52A}" type="parTrans" cxnId="{96F829FE-57C1-4776-95C1-154C165D4214}">
      <dgm:prSet/>
      <dgm:spPr/>
      <dgm:t>
        <a:bodyPr/>
        <a:lstStyle/>
        <a:p>
          <a:endParaRPr lang="en-US"/>
        </a:p>
      </dgm:t>
    </dgm:pt>
    <dgm:pt modelId="{9B2F5801-A780-4733-A098-F6E7515D6A19}" type="sibTrans" cxnId="{96F829FE-57C1-4776-95C1-154C165D4214}">
      <dgm:prSet/>
      <dgm:spPr/>
      <dgm:t>
        <a:bodyPr/>
        <a:lstStyle/>
        <a:p>
          <a:endParaRPr lang="en-US"/>
        </a:p>
      </dgm:t>
    </dgm:pt>
    <dgm:pt modelId="{948CF87C-3495-4BC7-92C1-8CC9E0516D36}">
      <dgm:prSet/>
      <dgm:spPr/>
      <dgm:t>
        <a:bodyPr/>
        <a:lstStyle/>
        <a:p>
          <a:r>
            <a:rPr lang="en-US" dirty="0"/>
            <a:t>Regular review of flaring to address malfunctions – flare must achieve 95% reduction</a:t>
          </a:r>
        </a:p>
      </dgm:t>
    </dgm:pt>
    <dgm:pt modelId="{A8B1E28A-F02D-4BA8-A04A-72FCD3CF540C}" type="parTrans" cxnId="{9F29575A-4EC2-4150-910D-FDC91E4FFCB1}">
      <dgm:prSet/>
      <dgm:spPr/>
      <dgm:t>
        <a:bodyPr/>
        <a:lstStyle/>
        <a:p>
          <a:endParaRPr lang="en-US"/>
        </a:p>
      </dgm:t>
    </dgm:pt>
    <dgm:pt modelId="{B15CE673-AC66-4815-BAF7-43A24396A03E}" type="sibTrans" cxnId="{9F29575A-4EC2-4150-910D-FDC91E4FFCB1}">
      <dgm:prSet/>
      <dgm:spPr/>
      <dgm:t>
        <a:bodyPr/>
        <a:lstStyle/>
        <a:p>
          <a:endParaRPr lang="en-US"/>
        </a:p>
      </dgm:t>
    </dgm:pt>
    <dgm:pt modelId="{485FD48D-72F5-4CA5-BBC8-D7DB2DDB9827}" type="pres">
      <dgm:prSet presAssocID="{DD41C57C-0725-4D92-B99B-3A449A114859}" presName="linear" presStyleCnt="0">
        <dgm:presLayoutVars>
          <dgm:animLvl val="lvl"/>
          <dgm:resizeHandles val="exact"/>
        </dgm:presLayoutVars>
      </dgm:prSet>
      <dgm:spPr/>
    </dgm:pt>
    <dgm:pt modelId="{3376A5B1-70E3-477A-A139-72EB2C6D4E67}" type="pres">
      <dgm:prSet presAssocID="{5E045D03-8572-4C0B-AEAE-741BD89E1CF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B9A814-D782-4CC9-856A-09E6122F1724}" type="pres">
      <dgm:prSet presAssocID="{5E045D03-8572-4C0B-AEAE-741BD89E1CF2}" presName="childText" presStyleLbl="revTx" presStyleIdx="0" presStyleCnt="4">
        <dgm:presLayoutVars>
          <dgm:bulletEnabled val="1"/>
        </dgm:presLayoutVars>
      </dgm:prSet>
      <dgm:spPr/>
    </dgm:pt>
    <dgm:pt modelId="{49AFD1E9-E35A-4B6E-A728-766BD25F0B6B}" type="pres">
      <dgm:prSet presAssocID="{03F0E09B-A6A1-434C-A142-AD84E2612A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857AE11-677A-472D-9779-C84754B0C0E7}" type="pres">
      <dgm:prSet presAssocID="{03F0E09B-A6A1-434C-A142-AD84E2612AF4}" presName="childText" presStyleLbl="revTx" presStyleIdx="1" presStyleCnt="4">
        <dgm:presLayoutVars>
          <dgm:bulletEnabled val="1"/>
        </dgm:presLayoutVars>
      </dgm:prSet>
      <dgm:spPr/>
    </dgm:pt>
    <dgm:pt modelId="{DC3B221A-415C-4561-9097-46C1D04237EB}" type="pres">
      <dgm:prSet presAssocID="{1C80306D-107D-4287-943F-9E67528312B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BE9386E-0552-49FD-B48D-633B0952B9FD}" type="pres">
      <dgm:prSet presAssocID="{1C80306D-107D-4287-943F-9E67528312B6}" presName="childText" presStyleLbl="revTx" presStyleIdx="2" presStyleCnt="4">
        <dgm:presLayoutVars>
          <dgm:bulletEnabled val="1"/>
        </dgm:presLayoutVars>
      </dgm:prSet>
      <dgm:spPr/>
    </dgm:pt>
    <dgm:pt modelId="{973689E7-8BC1-4842-AA09-0003F2F4F982}" type="pres">
      <dgm:prSet presAssocID="{D8796756-13CC-47EE-9239-3AA30CD9C9C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AD83C16-DDFE-49AB-BC05-E1AFDF1A150F}" type="pres">
      <dgm:prSet presAssocID="{D8796756-13CC-47EE-9239-3AA30CD9C9CE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33EFE00A-1422-4E11-B476-27A43D5C642A}" type="presOf" srcId="{4627E4BF-5B30-4BEE-9665-DD4C6EA0A889}" destId="{76B9A814-D782-4CC9-856A-09E6122F1724}" srcOrd="0" destOrd="1" presId="urn:microsoft.com/office/officeart/2005/8/layout/vList2"/>
    <dgm:cxn modelId="{9A11EA20-13D5-49E5-91C0-2B6A11FB54B6}" type="presOf" srcId="{39CF0255-D365-41FD-A88A-C934FE40439B}" destId="{76B9A814-D782-4CC9-856A-09E6122F1724}" srcOrd="0" destOrd="0" presId="urn:microsoft.com/office/officeart/2005/8/layout/vList2"/>
    <dgm:cxn modelId="{40A19A28-497C-434E-A61C-047551EF0CDA}" srcId="{03F0E09B-A6A1-434C-A142-AD84E2612AF4}" destId="{D148A82D-CADE-4CE4-A9BA-027822F747D1}" srcOrd="1" destOrd="0" parTransId="{24A5879E-0163-4911-83A9-999D58106A17}" sibTransId="{386E32D5-A2CE-4897-B765-EE3C51F9D614}"/>
    <dgm:cxn modelId="{A66E7C33-9180-45C4-AEE0-827C252E6EB7}" type="presOf" srcId="{D148A82D-CADE-4CE4-A9BA-027822F747D1}" destId="{C857AE11-677A-472D-9779-C84754B0C0E7}" srcOrd="0" destOrd="1" presId="urn:microsoft.com/office/officeart/2005/8/layout/vList2"/>
    <dgm:cxn modelId="{830C6938-3395-4941-A97A-8FD576C9B06E}" srcId="{DD41C57C-0725-4D92-B99B-3A449A114859}" destId="{D8796756-13CC-47EE-9239-3AA30CD9C9CE}" srcOrd="3" destOrd="0" parTransId="{6AF9CA43-0407-4BE8-9A78-A028BA20CC08}" sibTransId="{02BE369A-E5BD-419E-B866-A3D64516126D}"/>
    <dgm:cxn modelId="{B2FF1540-5828-4D62-A1EE-4CBC5460C44A}" type="presOf" srcId="{A84965F9-32DD-4D9C-B60B-590EC52AAB49}" destId="{C857AE11-677A-472D-9779-C84754B0C0E7}" srcOrd="0" destOrd="0" presId="urn:microsoft.com/office/officeart/2005/8/layout/vList2"/>
    <dgm:cxn modelId="{E9682F64-E285-49AA-AB3F-7A1AD4F47637}" srcId="{1C80306D-107D-4287-943F-9E67528312B6}" destId="{102EACA9-6EF0-4285-BD33-819D81219A9D}" srcOrd="0" destOrd="0" parTransId="{66506D53-84E8-4D74-82C0-84C64ABF356B}" sibTransId="{6FD9F7E7-C906-474A-A07A-539D7C9B8FCB}"/>
    <dgm:cxn modelId="{FB678548-4BA6-4F7A-99F8-9064DF4EF012}" srcId="{D8796756-13CC-47EE-9239-3AA30CD9C9CE}" destId="{2B7BD864-D94C-45A1-966D-6CC986762BE3}" srcOrd="0" destOrd="0" parTransId="{D4383743-B8D9-46B3-A5FA-B2AA45F4B6FF}" sibTransId="{B504515F-3F70-4404-B91E-953E14402200}"/>
    <dgm:cxn modelId="{FC1FD477-7E4A-487C-A436-0F8268E35915}" type="presOf" srcId="{1C80306D-107D-4287-943F-9E67528312B6}" destId="{DC3B221A-415C-4561-9097-46C1D04237EB}" srcOrd="0" destOrd="0" presId="urn:microsoft.com/office/officeart/2005/8/layout/vList2"/>
    <dgm:cxn modelId="{9F29575A-4EC2-4150-910D-FDC91E4FFCB1}" srcId="{5E045D03-8572-4C0B-AEAE-741BD89E1CF2}" destId="{948CF87C-3495-4BC7-92C1-8CC9E0516D36}" srcOrd="2" destOrd="0" parTransId="{A8B1E28A-F02D-4BA8-A04A-72FCD3CF540C}" sibTransId="{B15CE673-AC66-4815-BAF7-43A24396A03E}"/>
    <dgm:cxn modelId="{DF79E27C-B74F-40E6-A76F-CF26CDE91BE6}" type="presOf" srcId="{5E045D03-8572-4C0B-AEAE-741BD89E1CF2}" destId="{3376A5B1-70E3-477A-A139-72EB2C6D4E67}" srcOrd="0" destOrd="0" presId="urn:microsoft.com/office/officeart/2005/8/layout/vList2"/>
    <dgm:cxn modelId="{5A860182-E4AA-4547-8531-AEC79568E5BE}" srcId="{DD41C57C-0725-4D92-B99B-3A449A114859}" destId="{1C80306D-107D-4287-943F-9E67528312B6}" srcOrd="2" destOrd="0" parTransId="{6115F538-38DE-4818-BA25-4D547EA805A9}" sibTransId="{E7F2EDEE-CB8C-4090-BA8A-5DCB633CF83E}"/>
    <dgm:cxn modelId="{5CEB4C8E-3790-442B-9C52-A375F664E899}" srcId="{DD41C57C-0725-4D92-B99B-3A449A114859}" destId="{5E045D03-8572-4C0B-AEAE-741BD89E1CF2}" srcOrd="0" destOrd="0" parTransId="{C7BCCC01-35C8-4652-B5AE-E45279940BF5}" sibTransId="{68425CFA-BFAB-48F8-A7E0-D9000A658C64}"/>
    <dgm:cxn modelId="{AC3771A7-9C11-43C2-884D-E105D426D686}" type="presOf" srcId="{102EACA9-6EF0-4285-BD33-819D81219A9D}" destId="{CBE9386E-0552-49FD-B48D-633B0952B9FD}" srcOrd="0" destOrd="0" presId="urn:microsoft.com/office/officeart/2005/8/layout/vList2"/>
    <dgm:cxn modelId="{55494BAB-B969-4EA5-91D6-9674BDC6856E}" srcId="{5E045D03-8572-4C0B-AEAE-741BD89E1CF2}" destId="{4627E4BF-5B30-4BEE-9665-DD4C6EA0A889}" srcOrd="1" destOrd="0" parTransId="{A4C443E7-898B-4A64-BA45-12C672D8DC76}" sibTransId="{9B6E9798-1A93-46D6-AFFE-D4854FC45D87}"/>
    <dgm:cxn modelId="{565B16AE-56E0-4CBB-8745-31DB5C732AE8}" type="presOf" srcId="{948CF87C-3495-4BC7-92C1-8CC9E0516D36}" destId="{76B9A814-D782-4CC9-856A-09E6122F1724}" srcOrd="0" destOrd="2" presId="urn:microsoft.com/office/officeart/2005/8/layout/vList2"/>
    <dgm:cxn modelId="{6312E2B1-88A6-4DDF-AD2A-1BD2630B503F}" srcId="{DD41C57C-0725-4D92-B99B-3A449A114859}" destId="{03F0E09B-A6A1-434C-A142-AD84E2612AF4}" srcOrd="1" destOrd="0" parTransId="{9D3969E1-FCFF-44F6-8D7E-AC8B47463FFC}" sibTransId="{1F1E0DA2-6559-46ED-978A-3AC05B01DD82}"/>
    <dgm:cxn modelId="{58D268BF-758C-4F50-995A-5EC8594F3BA8}" srcId="{5E045D03-8572-4C0B-AEAE-741BD89E1CF2}" destId="{39CF0255-D365-41FD-A88A-C934FE40439B}" srcOrd="0" destOrd="0" parTransId="{921BD175-34D8-4C6F-B662-3BA290010955}" sibTransId="{BE3BD95F-72F3-4968-B13D-E9BB739A6E5A}"/>
    <dgm:cxn modelId="{7E3B65C4-D929-4962-A747-C22D0321424F}" type="presOf" srcId="{03F0E09B-A6A1-434C-A142-AD84E2612AF4}" destId="{49AFD1E9-E35A-4B6E-A728-766BD25F0B6B}" srcOrd="0" destOrd="0" presId="urn:microsoft.com/office/officeart/2005/8/layout/vList2"/>
    <dgm:cxn modelId="{4A89D5C8-FA99-498E-B77E-FC09C230B576}" type="presOf" srcId="{2B7BD864-D94C-45A1-966D-6CC986762BE3}" destId="{EAD83C16-DDFE-49AB-BC05-E1AFDF1A150F}" srcOrd="0" destOrd="0" presId="urn:microsoft.com/office/officeart/2005/8/layout/vList2"/>
    <dgm:cxn modelId="{33E6E2D2-3A27-4FD8-A946-A757E5AA82D7}" srcId="{03F0E09B-A6A1-434C-A142-AD84E2612AF4}" destId="{A84965F9-32DD-4D9C-B60B-590EC52AAB49}" srcOrd="0" destOrd="0" parTransId="{E34C2F07-6DB1-44B2-B590-537D5619BADF}" sibTransId="{90504290-E2A1-4899-A81C-E5E72A30001A}"/>
    <dgm:cxn modelId="{F5404AEF-1248-4250-857D-178026724AAC}" type="presOf" srcId="{DD41C57C-0725-4D92-B99B-3A449A114859}" destId="{485FD48D-72F5-4CA5-BBC8-D7DB2DDB9827}" srcOrd="0" destOrd="0" presId="urn:microsoft.com/office/officeart/2005/8/layout/vList2"/>
    <dgm:cxn modelId="{99E871FA-DE79-4379-9D96-26671C3FEA91}" type="presOf" srcId="{96F8FB3F-2257-4439-B189-26D667FF9CDD}" destId="{EAD83C16-DDFE-49AB-BC05-E1AFDF1A150F}" srcOrd="0" destOrd="1" presId="urn:microsoft.com/office/officeart/2005/8/layout/vList2"/>
    <dgm:cxn modelId="{82ADA1FD-1FB5-4F70-B9D9-02EE63D55A5F}" type="presOf" srcId="{D8796756-13CC-47EE-9239-3AA30CD9C9CE}" destId="{973689E7-8BC1-4842-AA09-0003F2F4F982}" srcOrd="0" destOrd="0" presId="urn:microsoft.com/office/officeart/2005/8/layout/vList2"/>
    <dgm:cxn modelId="{96F829FE-57C1-4776-95C1-154C165D4214}" srcId="{D8796756-13CC-47EE-9239-3AA30CD9C9CE}" destId="{96F8FB3F-2257-4439-B189-26D667FF9CDD}" srcOrd="1" destOrd="0" parTransId="{66DEF459-6140-4F04-9AA7-373DC7C2B52A}" sibTransId="{9B2F5801-A780-4733-A098-F6E7515D6A19}"/>
    <dgm:cxn modelId="{929DF323-B9DC-495B-BE56-6AAC63F1C6E4}" type="presParOf" srcId="{485FD48D-72F5-4CA5-BBC8-D7DB2DDB9827}" destId="{3376A5B1-70E3-477A-A139-72EB2C6D4E67}" srcOrd="0" destOrd="0" presId="urn:microsoft.com/office/officeart/2005/8/layout/vList2"/>
    <dgm:cxn modelId="{ACC62831-7A08-4732-A673-A3B9C9836C57}" type="presParOf" srcId="{485FD48D-72F5-4CA5-BBC8-D7DB2DDB9827}" destId="{76B9A814-D782-4CC9-856A-09E6122F1724}" srcOrd="1" destOrd="0" presId="urn:microsoft.com/office/officeart/2005/8/layout/vList2"/>
    <dgm:cxn modelId="{6B9EA622-1461-4D19-9049-FEF7B9239A4A}" type="presParOf" srcId="{485FD48D-72F5-4CA5-BBC8-D7DB2DDB9827}" destId="{49AFD1E9-E35A-4B6E-A728-766BD25F0B6B}" srcOrd="2" destOrd="0" presId="urn:microsoft.com/office/officeart/2005/8/layout/vList2"/>
    <dgm:cxn modelId="{1C065273-076D-4976-9504-93969AB1BF91}" type="presParOf" srcId="{485FD48D-72F5-4CA5-BBC8-D7DB2DDB9827}" destId="{C857AE11-677A-472D-9779-C84754B0C0E7}" srcOrd="3" destOrd="0" presId="urn:microsoft.com/office/officeart/2005/8/layout/vList2"/>
    <dgm:cxn modelId="{48BF9906-AFA6-40D2-82A9-94E796779032}" type="presParOf" srcId="{485FD48D-72F5-4CA5-BBC8-D7DB2DDB9827}" destId="{DC3B221A-415C-4561-9097-46C1D04237EB}" srcOrd="4" destOrd="0" presId="urn:microsoft.com/office/officeart/2005/8/layout/vList2"/>
    <dgm:cxn modelId="{DFD7F5DE-9D5A-4B57-B893-F7BCDB48C278}" type="presParOf" srcId="{485FD48D-72F5-4CA5-BBC8-D7DB2DDB9827}" destId="{CBE9386E-0552-49FD-B48D-633B0952B9FD}" srcOrd="5" destOrd="0" presId="urn:microsoft.com/office/officeart/2005/8/layout/vList2"/>
    <dgm:cxn modelId="{544F0335-3786-4F33-AF2D-850DA831AF68}" type="presParOf" srcId="{485FD48D-72F5-4CA5-BBC8-D7DB2DDB9827}" destId="{973689E7-8BC1-4842-AA09-0003F2F4F982}" srcOrd="6" destOrd="0" presId="urn:microsoft.com/office/officeart/2005/8/layout/vList2"/>
    <dgm:cxn modelId="{C9C4653F-E2AB-4F4A-BC3B-467B47714977}" type="presParOf" srcId="{485FD48D-72F5-4CA5-BBC8-D7DB2DDB9827}" destId="{EAD83C16-DDFE-49AB-BC05-E1AFDF1A150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8F68D-43D8-41BD-BDF9-9A6A26D13EDD}">
      <dsp:nvSpPr>
        <dsp:cNvPr id="0" name=""/>
        <dsp:cNvSpPr/>
      </dsp:nvSpPr>
      <dsp:spPr>
        <a:xfrm>
          <a:off x="0" y="20676"/>
          <a:ext cx="82296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Multi-agency methane plan announced in Glasgow</a:t>
          </a:r>
        </a:p>
      </dsp:txBody>
      <dsp:txXfrm>
        <a:off x="30442" y="51118"/>
        <a:ext cx="8168716" cy="562726"/>
      </dsp:txXfrm>
    </dsp:sp>
    <dsp:sp modelId="{5F0BD627-46F1-4390-86DD-28FF295CAC97}">
      <dsp:nvSpPr>
        <dsp:cNvPr id="0" name=""/>
        <dsp:cNvSpPr/>
      </dsp:nvSpPr>
      <dsp:spPr>
        <a:xfrm>
          <a:off x="0" y="719166"/>
          <a:ext cx="82296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Final PHMSA rule </a:t>
          </a:r>
        </a:p>
      </dsp:txBody>
      <dsp:txXfrm>
        <a:off x="30442" y="749608"/>
        <a:ext cx="8168716" cy="562726"/>
      </dsp:txXfrm>
    </dsp:sp>
    <dsp:sp modelId="{D14FDB8D-18F5-4EE6-B905-23C8F8F864EA}">
      <dsp:nvSpPr>
        <dsp:cNvPr id="0" name=""/>
        <dsp:cNvSpPr/>
      </dsp:nvSpPr>
      <dsp:spPr>
        <a:xfrm>
          <a:off x="0" y="1342776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baseline="0"/>
            <a:t>Extend regulation to 400K of gathering lines</a:t>
          </a:r>
          <a:endParaRPr lang="en-US" sz="2000" kern="1200"/>
        </a:p>
      </dsp:txBody>
      <dsp:txXfrm>
        <a:off x="0" y="1342776"/>
        <a:ext cx="8229600" cy="430560"/>
      </dsp:txXfrm>
    </dsp:sp>
    <dsp:sp modelId="{318AD47D-2E39-44E3-8C28-57A57AFC6B8D}">
      <dsp:nvSpPr>
        <dsp:cNvPr id="0" name=""/>
        <dsp:cNvSpPr/>
      </dsp:nvSpPr>
      <dsp:spPr>
        <a:xfrm>
          <a:off x="0" y="1773336"/>
          <a:ext cx="82296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Future BLM rule</a:t>
          </a:r>
        </a:p>
      </dsp:txBody>
      <dsp:txXfrm>
        <a:off x="30442" y="1803778"/>
        <a:ext cx="8168716" cy="562726"/>
      </dsp:txXfrm>
    </dsp:sp>
    <dsp:sp modelId="{00DD82D8-9E20-4223-9598-2A7F642DC268}">
      <dsp:nvSpPr>
        <dsp:cNvPr id="0" name=""/>
        <dsp:cNvSpPr/>
      </dsp:nvSpPr>
      <dsp:spPr>
        <a:xfrm>
          <a:off x="0" y="2396946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baseline="0"/>
            <a:t>Require royalties for excess flaring and venting</a:t>
          </a:r>
          <a:endParaRPr lang="en-US" sz="2000" kern="1200"/>
        </a:p>
      </dsp:txBody>
      <dsp:txXfrm>
        <a:off x="0" y="2396946"/>
        <a:ext cx="8229600" cy="430560"/>
      </dsp:txXfrm>
    </dsp:sp>
    <dsp:sp modelId="{51DFA71A-7863-4124-A11B-A06A9654183A}">
      <dsp:nvSpPr>
        <dsp:cNvPr id="0" name=""/>
        <dsp:cNvSpPr/>
      </dsp:nvSpPr>
      <dsp:spPr>
        <a:xfrm>
          <a:off x="0" y="2827506"/>
          <a:ext cx="82296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Future BOEM rule</a:t>
          </a:r>
        </a:p>
      </dsp:txBody>
      <dsp:txXfrm>
        <a:off x="30442" y="2857948"/>
        <a:ext cx="8168716" cy="562726"/>
      </dsp:txXfrm>
    </dsp:sp>
    <dsp:sp modelId="{0A6FAB9C-14A1-45B5-AF72-3D1ADCA41119}">
      <dsp:nvSpPr>
        <dsp:cNvPr id="0" name=""/>
        <dsp:cNvSpPr/>
      </dsp:nvSpPr>
      <dsp:spPr>
        <a:xfrm>
          <a:off x="0" y="3451116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baseline="0"/>
            <a:t>Enhanced financial assurances to avoid abandoned wells</a:t>
          </a:r>
          <a:endParaRPr lang="en-US" sz="2000" kern="1200"/>
        </a:p>
      </dsp:txBody>
      <dsp:txXfrm>
        <a:off x="0" y="3451116"/>
        <a:ext cx="8229600" cy="430560"/>
      </dsp:txXfrm>
    </dsp:sp>
    <dsp:sp modelId="{2953D048-844A-4449-950B-6201353A44B0}">
      <dsp:nvSpPr>
        <dsp:cNvPr id="0" name=""/>
        <dsp:cNvSpPr/>
      </dsp:nvSpPr>
      <dsp:spPr>
        <a:xfrm>
          <a:off x="0" y="3881676"/>
          <a:ext cx="8229600" cy="6236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Proposed EPA rule</a:t>
          </a:r>
        </a:p>
      </dsp:txBody>
      <dsp:txXfrm>
        <a:off x="30442" y="3912118"/>
        <a:ext cx="8168716" cy="562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9B334-1E0F-4E0F-9421-8845CB981246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baseline="0" dirty="0"/>
            <a:t>Methane and VOC performance standards for new, modified, and reconstructed facilities</a:t>
          </a:r>
          <a:endParaRPr lang="en-US" sz="1900" kern="1200" dirty="0"/>
        </a:p>
      </dsp:txBody>
      <dsp:txXfrm rot="-5400000">
        <a:off x="2962656" y="153764"/>
        <a:ext cx="5224396" cy="786505"/>
      </dsp:txXfrm>
    </dsp:sp>
    <dsp:sp modelId="{B34CF73C-E68F-4ADD-A8F3-A98342FD6558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2016 Obama EPA: OOOOa Rule</a:t>
          </a:r>
        </a:p>
      </dsp:txBody>
      <dsp:txXfrm>
        <a:off x="53185" y="55450"/>
        <a:ext cx="2856286" cy="983131"/>
      </dsp:txXfrm>
    </dsp:sp>
    <dsp:sp modelId="{794F934D-8BA1-4D51-8FF4-940F1A2EC07B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baseline="0"/>
            <a:t>Removed methane standards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baseline="0"/>
            <a:t>Foreclosed future standards for </a:t>
          </a:r>
          <a:r>
            <a:rPr lang="en-US" sz="1900" i="1" kern="1200" baseline="0"/>
            <a:t>existing </a:t>
          </a:r>
          <a:r>
            <a:rPr lang="en-US" sz="1900" kern="1200" baseline="0"/>
            <a:t>facilities</a:t>
          </a:r>
          <a:endParaRPr lang="en-US" sz="1900" kern="1200"/>
        </a:p>
      </dsp:txBody>
      <dsp:txXfrm rot="-5400000">
        <a:off x="2962656" y="1297741"/>
        <a:ext cx="5224396" cy="786505"/>
      </dsp:txXfrm>
    </dsp:sp>
    <dsp:sp modelId="{329588B0-A241-4260-87EC-F485DB466462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2020 Trump EPA: Rollback</a:t>
          </a:r>
        </a:p>
      </dsp:txBody>
      <dsp:txXfrm>
        <a:off x="53185" y="1199427"/>
        <a:ext cx="2856286" cy="983131"/>
      </dsp:txXfrm>
    </dsp:sp>
    <dsp:sp modelId="{B17183FE-5C7F-4422-84DE-37ED2213838B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baseline="0"/>
            <a:t>Reversed rollback, reinstated OOOOa</a:t>
          </a:r>
          <a:endParaRPr lang="en-US" sz="1900" kern="1200"/>
        </a:p>
      </dsp:txBody>
      <dsp:txXfrm rot="-5400000">
        <a:off x="2962656" y="2441716"/>
        <a:ext cx="5224396" cy="786505"/>
      </dsp:txXfrm>
    </dsp:sp>
    <dsp:sp modelId="{EAD91CB4-89B9-4ED2-88D2-43A183474989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2021 Congressional Review Act</a:t>
          </a:r>
        </a:p>
      </dsp:txBody>
      <dsp:txXfrm>
        <a:off x="53185" y="2343404"/>
        <a:ext cx="2856286" cy="983131"/>
      </dsp:txXfrm>
    </dsp:sp>
    <dsp:sp modelId="{D9637743-3E24-4791-9517-73BDF82E165A}">
      <dsp:nvSpPr>
        <dsp:cNvPr id="0" name=""/>
        <dsp:cNvSpPr/>
      </dsp:nvSpPr>
      <dsp:spPr>
        <a:xfrm rot="5400000">
          <a:off x="5160327" y="1345474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baseline="0" dirty="0"/>
            <a:t>Directed EPA to promulgate new regs for both </a:t>
          </a:r>
          <a:r>
            <a:rPr lang="en-US" sz="1900" i="1" kern="1200" baseline="0" dirty="0"/>
            <a:t>new </a:t>
          </a:r>
          <a:r>
            <a:rPr lang="en-US" sz="1900" kern="1200" baseline="0" dirty="0"/>
            <a:t>and </a:t>
          </a:r>
          <a:r>
            <a:rPr lang="en-US" sz="1900" i="1" kern="1200" baseline="0" dirty="0"/>
            <a:t>existing </a:t>
          </a:r>
          <a:r>
            <a:rPr lang="en-US" sz="1900" kern="1200" baseline="0" dirty="0"/>
            <a:t>facilities</a:t>
          </a:r>
          <a:endParaRPr lang="en-US" sz="1900" kern="1200" dirty="0"/>
        </a:p>
      </dsp:txBody>
      <dsp:txXfrm rot="-5400000">
        <a:off x="2962656" y="3585693"/>
        <a:ext cx="5224396" cy="786505"/>
      </dsp:txXfrm>
    </dsp:sp>
    <dsp:sp modelId="{404FC765-4752-4F46-B123-89688E6795F6}">
      <dsp:nvSpPr>
        <dsp:cNvPr id="0" name=""/>
        <dsp:cNvSpPr/>
      </dsp:nvSpPr>
      <dsp:spPr>
        <a:xfrm>
          <a:off x="0" y="3434195"/>
          <a:ext cx="2962656" cy="10895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2021 Biden Executive Order</a:t>
          </a:r>
        </a:p>
      </dsp:txBody>
      <dsp:txXfrm>
        <a:off x="53185" y="3487380"/>
        <a:ext cx="2856286" cy="983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E0556-5CDE-491A-A05B-75BBE3FC8BD2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Section 111(b) – </a:t>
          </a:r>
          <a:r>
            <a:rPr lang="en-US" sz="1600" i="1" kern="1200" dirty="0"/>
            <a:t>New, Modified, Reconstructed</a:t>
          </a:r>
          <a:r>
            <a:rPr lang="en-US" sz="1600" kern="1200" dirty="0"/>
            <a:t> </a:t>
          </a:r>
        </a:p>
      </dsp:txBody>
      <dsp:txXfrm rot="-5400000">
        <a:off x="1" y="842399"/>
        <a:ext cx="1683092" cy="721325"/>
      </dsp:txXfrm>
    </dsp:sp>
    <dsp:sp modelId="{1B2FD551-861D-41F0-B6CE-D9F674CEE9EC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/>
            <a:t>EPA sets “New Source Performance Standards”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“New” defined as new after </a:t>
          </a:r>
          <a:r>
            <a:rPr lang="en-US" sz="1800" i="1" kern="1200" dirty="0"/>
            <a:t>proposed </a:t>
          </a:r>
          <a:r>
            <a:rPr lang="en-US" sz="1800" i="0" kern="1200" dirty="0"/>
            <a:t>rule (here, 2011)</a:t>
          </a:r>
          <a:endParaRPr lang="en-US" sz="1800" kern="1200" dirty="0"/>
        </a:p>
      </dsp:txBody>
      <dsp:txXfrm rot="-5400000">
        <a:off x="1683093" y="77146"/>
        <a:ext cx="6470214" cy="1410285"/>
      </dsp:txXfrm>
    </dsp:sp>
    <dsp:sp modelId="{77ECB38C-21A0-4C1C-8061-2A239D1C6A66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Section 111(d) - </a:t>
          </a:r>
          <a:r>
            <a:rPr lang="en-US" sz="1600" i="1" kern="1200"/>
            <a:t>Existing</a:t>
          </a:r>
          <a:endParaRPr lang="en-US" sz="1600" kern="1200"/>
        </a:p>
      </dsp:txBody>
      <dsp:txXfrm rot="-5400000">
        <a:off x="1" y="2962237"/>
        <a:ext cx="1683092" cy="721325"/>
      </dsp:txXfrm>
    </dsp:sp>
    <dsp:sp modelId="{FE8A5A3E-95DA-4720-A15D-9B70ADD22AF9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/>
            <a:t>Federal-state process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/>
            <a:t>EPA issues “Emission Guideline” with benchmarks for states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/>
            <a:t>State submit plans with performance standards – “at least equivalent to” EG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/>
            <a:t>Subject to EPA review and approval</a:t>
          </a:r>
          <a:endParaRPr lang="en-US" sz="1800" kern="1200"/>
        </a:p>
      </dsp:txBody>
      <dsp:txXfrm rot="-5400000">
        <a:off x="1683093" y="2196984"/>
        <a:ext cx="6470214" cy="1410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F733E-CB87-4C5D-BD66-337470BE0D3D}">
      <dsp:nvSpPr>
        <dsp:cNvPr id="0" name=""/>
        <dsp:cNvSpPr/>
      </dsp:nvSpPr>
      <dsp:spPr>
        <a:xfrm>
          <a:off x="0" y="101766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Covered segments</a:t>
          </a:r>
        </a:p>
      </dsp:txBody>
      <dsp:txXfrm>
        <a:off x="24588" y="126354"/>
        <a:ext cx="8180424" cy="454509"/>
      </dsp:txXfrm>
    </dsp:sp>
    <dsp:sp modelId="{18FB492A-F51C-49F3-8E76-C8702486695F}">
      <dsp:nvSpPr>
        <dsp:cNvPr id="0" name=""/>
        <dsp:cNvSpPr/>
      </dsp:nvSpPr>
      <dsp:spPr>
        <a:xfrm>
          <a:off x="0" y="605451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Onshore production, gathering, process, transmission and storage</a:t>
          </a:r>
          <a:endParaRPr lang="en-US" sz="1600" kern="1200"/>
        </a:p>
      </dsp:txBody>
      <dsp:txXfrm>
        <a:off x="0" y="605451"/>
        <a:ext cx="8229600" cy="347760"/>
      </dsp:txXfrm>
    </dsp:sp>
    <dsp:sp modelId="{C8F0369F-57CE-4553-8DB8-3FF19DFCD2C4}">
      <dsp:nvSpPr>
        <dsp:cNvPr id="0" name=""/>
        <dsp:cNvSpPr/>
      </dsp:nvSpPr>
      <dsp:spPr>
        <a:xfrm>
          <a:off x="0" y="953211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Proposed </a:t>
          </a:r>
          <a:r>
            <a:rPr lang="en-US" sz="2100" kern="1200" dirty="0" err="1"/>
            <a:t>OOOOb</a:t>
          </a:r>
          <a:r>
            <a:rPr lang="en-US" sz="2100" kern="1200" dirty="0"/>
            <a:t> rule </a:t>
          </a:r>
        </a:p>
      </dsp:txBody>
      <dsp:txXfrm>
        <a:off x="24588" y="977799"/>
        <a:ext cx="8180424" cy="454509"/>
      </dsp:txXfrm>
    </dsp:sp>
    <dsp:sp modelId="{D8996966-E015-4CCB-BF82-A8AB1B9D2971}">
      <dsp:nvSpPr>
        <dsp:cNvPr id="0" name=""/>
        <dsp:cNvSpPr/>
      </dsp:nvSpPr>
      <dsp:spPr>
        <a:xfrm>
          <a:off x="0" y="1456896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New, modified, and reconstructed facilities</a:t>
          </a:r>
          <a:endParaRPr lang="en-US" sz="1600" kern="1200"/>
        </a:p>
      </dsp:txBody>
      <dsp:txXfrm>
        <a:off x="0" y="1456896"/>
        <a:ext cx="8229600" cy="347760"/>
      </dsp:txXfrm>
    </dsp:sp>
    <dsp:sp modelId="{DFFD0776-3F8E-452A-B89C-79146099F2E4}">
      <dsp:nvSpPr>
        <dsp:cNvPr id="0" name=""/>
        <dsp:cNvSpPr/>
      </dsp:nvSpPr>
      <dsp:spPr>
        <a:xfrm>
          <a:off x="0" y="1804656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Proposed OOOOc rule </a:t>
          </a:r>
        </a:p>
      </dsp:txBody>
      <dsp:txXfrm>
        <a:off x="24588" y="1829244"/>
        <a:ext cx="8180424" cy="454509"/>
      </dsp:txXfrm>
    </dsp:sp>
    <dsp:sp modelId="{DCD785C3-75CC-4720-96C6-5B74FF3E57FE}">
      <dsp:nvSpPr>
        <dsp:cNvPr id="0" name=""/>
        <dsp:cNvSpPr/>
      </dsp:nvSpPr>
      <dsp:spPr>
        <a:xfrm>
          <a:off x="0" y="2308341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Existing facilities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“Presumptive standards”</a:t>
          </a:r>
          <a:endParaRPr lang="en-US" sz="1600" kern="1200"/>
        </a:p>
      </dsp:txBody>
      <dsp:txXfrm>
        <a:off x="0" y="2308341"/>
        <a:ext cx="8229600" cy="554242"/>
      </dsp:txXfrm>
    </dsp:sp>
    <dsp:sp modelId="{3B153F34-AF0B-4F3C-BCC7-E9D644BC4A63}">
      <dsp:nvSpPr>
        <dsp:cNvPr id="0" name=""/>
        <dsp:cNvSpPr/>
      </dsp:nvSpPr>
      <dsp:spPr>
        <a:xfrm>
          <a:off x="0" y="2862584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Public participation</a:t>
          </a:r>
        </a:p>
      </dsp:txBody>
      <dsp:txXfrm>
        <a:off x="24588" y="2887172"/>
        <a:ext cx="8180424" cy="454509"/>
      </dsp:txXfrm>
    </dsp:sp>
    <dsp:sp modelId="{D871C26D-6A68-4432-A6A8-52B1E9EF5716}">
      <dsp:nvSpPr>
        <dsp:cNvPr id="0" name=""/>
        <dsp:cNvSpPr/>
      </dsp:nvSpPr>
      <dsp:spPr>
        <a:xfrm>
          <a:off x="0" y="3366269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Comments due 60 days after publication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Public hearing 15 days after publication</a:t>
          </a:r>
          <a:endParaRPr lang="en-US" sz="1600" kern="1200"/>
        </a:p>
      </dsp:txBody>
      <dsp:txXfrm>
        <a:off x="0" y="3366269"/>
        <a:ext cx="8229600" cy="554242"/>
      </dsp:txXfrm>
    </dsp:sp>
    <dsp:sp modelId="{1D2FEC4D-79D5-4629-90EC-D5EA980CEF8F}">
      <dsp:nvSpPr>
        <dsp:cNvPr id="0" name=""/>
        <dsp:cNvSpPr/>
      </dsp:nvSpPr>
      <dsp:spPr>
        <a:xfrm>
          <a:off x="0" y="3920511"/>
          <a:ext cx="822960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Supplemental proposal in 2022 (including regulatory language)</a:t>
          </a:r>
        </a:p>
      </dsp:txBody>
      <dsp:txXfrm>
        <a:off x="24588" y="3945099"/>
        <a:ext cx="8180424" cy="454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6A5B1-70E3-477A-A139-72EB2C6D4E67}">
      <dsp:nvSpPr>
        <dsp:cNvPr id="0" name=""/>
        <dsp:cNvSpPr/>
      </dsp:nvSpPr>
      <dsp:spPr>
        <a:xfrm>
          <a:off x="0" y="114524"/>
          <a:ext cx="8229600" cy="5036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Venting and flaring of associated gas</a:t>
          </a:r>
        </a:p>
      </dsp:txBody>
      <dsp:txXfrm>
        <a:off x="24588" y="139112"/>
        <a:ext cx="8180424" cy="454509"/>
      </dsp:txXfrm>
    </dsp:sp>
    <dsp:sp modelId="{76B9A814-D782-4CC9-856A-09E6122F1724}">
      <dsp:nvSpPr>
        <dsp:cNvPr id="0" name=""/>
        <dsp:cNvSpPr/>
      </dsp:nvSpPr>
      <dsp:spPr>
        <a:xfrm>
          <a:off x="0" y="618209"/>
          <a:ext cx="82296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/>
            <a:t>Route to a sales line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 dirty="0"/>
            <a:t>If no access to sales line – use on-site or reduce 95%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Regular review of flaring to address malfunctions – flare must achieve 95% reduction</a:t>
          </a:r>
        </a:p>
      </dsp:txBody>
      <dsp:txXfrm>
        <a:off x="0" y="618209"/>
        <a:ext cx="8229600" cy="825930"/>
      </dsp:txXfrm>
    </dsp:sp>
    <dsp:sp modelId="{49AFD1E9-E35A-4B6E-A728-766BD25F0B6B}">
      <dsp:nvSpPr>
        <dsp:cNvPr id="0" name=""/>
        <dsp:cNvSpPr/>
      </dsp:nvSpPr>
      <dsp:spPr>
        <a:xfrm>
          <a:off x="0" y="1444139"/>
          <a:ext cx="8229600" cy="5036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Pneumatic controllers		</a:t>
          </a:r>
        </a:p>
      </dsp:txBody>
      <dsp:txXfrm>
        <a:off x="24588" y="1468727"/>
        <a:ext cx="8180424" cy="454509"/>
      </dsp:txXfrm>
    </dsp:sp>
    <dsp:sp modelId="{C857AE11-677A-472D-9779-C84754B0C0E7}">
      <dsp:nvSpPr>
        <dsp:cNvPr id="0" name=""/>
        <dsp:cNvSpPr/>
      </dsp:nvSpPr>
      <dsp:spPr>
        <a:xfrm>
          <a:off x="0" y="1947824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 dirty="0"/>
            <a:t>Must use </a:t>
          </a:r>
          <a:r>
            <a:rPr lang="en-US" sz="1600" kern="1200" baseline="0"/>
            <a:t>zero-emission controllers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 dirty="0"/>
            <a:t>May be able to demonstrate need for low-bleed or intermittent</a:t>
          </a:r>
          <a:endParaRPr lang="en-US" sz="1600" kern="1200" dirty="0"/>
        </a:p>
      </dsp:txBody>
      <dsp:txXfrm>
        <a:off x="0" y="1947824"/>
        <a:ext cx="8229600" cy="554242"/>
      </dsp:txXfrm>
    </dsp:sp>
    <dsp:sp modelId="{DC3B221A-415C-4561-9097-46C1D04237EB}">
      <dsp:nvSpPr>
        <dsp:cNvPr id="0" name=""/>
        <dsp:cNvSpPr/>
      </dsp:nvSpPr>
      <dsp:spPr>
        <a:xfrm>
          <a:off x="0" y="2502066"/>
          <a:ext cx="8229600" cy="5036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Storage tanks</a:t>
          </a:r>
        </a:p>
      </dsp:txBody>
      <dsp:txXfrm>
        <a:off x="24588" y="2526654"/>
        <a:ext cx="8180424" cy="454509"/>
      </dsp:txXfrm>
    </dsp:sp>
    <dsp:sp modelId="{CBE9386E-0552-49FD-B48D-633B0952B9FD}">
      <dsp:nvSpPr>
        <dsp:cNvPr id="0" name=""/>
        <dsp:cNvSpPr/>
      </dsp:nvSpPr>
      <dsp:spPr>
        <a:xfrm>
          <a:off x="0" y="3005751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 dirty="0"/>
            <a:t>Tank batteries &gt; 6 </a:t>
          </a:r>
          <a:r>
            <a:rPr lang="en-US" sz="1600" kern="1200" baseline="0" dirty="0" err="1"/>
            <a:t>tpy</a:t>
          </a:r>
          <a:r>
            <a:rPr lang="en-US" sz="1600" kern="1200" baseline="0" dirty="0"/>
            <a:t> VOCs (new) and &gt; 20 </a:t>
          </a:r>
          <a:r>
            <a:rPr lang="en-US" sz="1600" kern="1200" baseline="0" dirty="0" err="1"/>
            <a:t>tpy</a:t>
          </a:r>
          <a:r>
            <a:rPr lang="en-US" sz="1600" kern="1200" baseline="0" dirty="0"/>
            <a:t> VOCs (existing): 95% reduction requirement </a:t>
          </a:r>
          <a:endParaRPr lang="en-US" sz="1600" kern="1200" dirty="0"/>
        </a:p>
      </dsp:txBody>
      <dsp:txXfrm>
        <a:off x="0" y="3005751"/>
        <a:ext cx="8229600" cy="347760"/>
      </dsp:txXfrm>
    </dsp:sp>
    <dsp:sp modelId="{973689E7-8BC1-4842-AA09-0003F2F4F982}">
      <dsp:nvSpPr>
        <dsp:cNvPr id="0" name=""/>
        <dsp:cNvSpPr/>
      </dsp:nvSpPr>
      <dsp:spPr>
        <a:xfrm>
          <a:off x="0" y="3353511"/>
          <a:ext cx="8229600" cy="5036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Pneumatic pumps</a:t>
          </a:r>
        </a:p>
      </dsp:txBody>
      <dsp:txXfrm>
        <a:off x="24588" y="3378099"/>
        <a:ext cx="8180424" cy="454509"/>
      </dsp:txXfrm>
    </dsp:sp>
    <dsp:sp modelId="{EAD83C16-DDFE-49AB-BC05-E1AFDF1A150F}">
      <dsp:nvSpPr>
        <dsp:cNvPr id="0" name=""/>
        <dsp:cNvSpPr/>
      </dsp:nvSpPr>
      <dsp:spPr>
        <a:xfrm>
          <a:off x="0" y="3857196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 dirty="0"/>
            <a:t>Extends coverage to gathering/boosting and transmission/storage segments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baseline="0" dirty="0"/>
            <a:t>95% reduction requirement</a:t>
          </a:r>
          <a:endParaRPr lang="en-US" sz="1600" kern="1200" dirty="0"/>
        </a:p>
      </dsp:txBody>
      <dsp:txXfrm>
        <a:off x="0" y="3857196"/>
        <a:ext cx="8229600" cy="554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00E28E-4DB7-472E-BEEC-FECA50C0B7C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AF7615-3B75-4595-9208-FFDA3130A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" y="1676400"/>
            <a:ext cx="9144000" cy="3505986"/>
            <a:chOff x="1" y="1676400"/>
            <a:chExt cx="9144000" cy="3505986"/>
          </a:xfrm>
        </p:grpSpPr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1636468" y="1681949"/>
              <a:ext cx="7507533" cy="3500437"/>
            </a:xfrm>
            <a:prstGeom prst="rect">
              <a:avLst/>
            </a:prstGeom>
            <a:solidFill>
              <a:srgbClr val="0F3E4D"/>
            </a:solidFill>
            <a:ln w="57150" cmpd="tri"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1676400"/>
              <a:ext cx="1600198" cy="3505200"/>
            </a:xfrm>
            <a:prstGeom prst="rect">
              <a:avLst/>
            </a:prstGeom>
            <a:solidFill>
              <a:srgbClr val="85A857"/>
            </a:solidFill>
            <a:ln w="57150" cmpd="tri">
              <a:solidFill>
                <a:schemeClr val="bg1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"/>
            <a:ext cx="2514600" cy="975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676400" y="2133600"/>
            <a:ext cx="74676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286000" y="37338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VNF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60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/Full Page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457200" y="304800"/>
            <a:ext cx="8229600" cy="5867400"/>
          </a:xfrm>
          <a:ln w="19050">
            <a:solidFill>
              <a:schemeClr val="tx1"/>
            </a:solidFill>
            <a:miter lim="800000"/>
          </a:ln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27052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457200" y="609600"/>
            <a:ext cx="8229600" cy="4114800"/>
          </a:xfrm>
          <a:solidFill>
            <a:schemeClr val="bg1"/>
          </a:solidFill>
          <a:ln w="19050">
            <a:solidFill>
              <a:schemeClr val="tx1"/>
            </a:solidFill>
            <a:miter lim="800000"/>
          </a:ln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5667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270526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2941-96DB-4885-945B-1384CA7EC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93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 userDrawn="1"/>
        </p:nvGrpSpPr>
        <p:grpSpPr>
          <a:xfrm>
            <a:off x="1" y="1676400"/>
            <a:ext cx="9144000" cy="3505986"/>
            <a:chOff x="1" y="1676400"/>
            <a:chExt cx="9144000" cy="3505986"/>
          </a:xfrm>
        </p:grpSpPr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1636468" y="1681949"/>
              <a:ext cx="7507533" cy="3500437"/>
            </a:xfrm>
            <a:prstGeom prst="rect">
              <a:avLst/>
            </a:prstGeom>
            <a:solidFill>
              <a:srgbClr val="0F3E4D"/>
            </a:solidFill>
            <a:ln w="57150" cmpd="tri">
              <a:solidFill>
                <a:schemeClr val="bg1"/>
              </a:solidFill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1676400"/>
              <a:ext cx="1600198" cy="3505200"/>
            </a:xfrm>
            <a:prstGeom prst="rect">
              <a:avLst/>
            </a:prstGeom>
            <a:solidFill>
              <a:srgbClr val="85A857"/>
            </a:solidFill>
            <a:ln w="57150" cmpd="tri">
              <a:solidFill>
                <a:schemeClr val="bg1"/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"/>
            <a:ext cx="2514600" cy="97511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048000"/>
            <a:ext cx="4724400" cy="205740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2941-96DB-4885-945B-1384CA7EC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8229600" cy="4525963"/>
          </a:xfrm>
        </p:spPr>
        <p:txBody>
          <a:bodyPr/>
          <a:lstStyle>
            <a:lvl1pPr>
              <a:spcBef>
                <a:spcPts val="600"/>
              </a:spcBef>
              <a:buClr>
                <a:srgbClr val="85A857"/>
              </a:buClr>
              <a:buSzPct val="100000"/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spcBef>
                <a:spcPts val="600"/>
              </a:spcBef>
              <a:buClr>
                <a:srgbClr val="0F3E4D"/>
              </a:buClr>
              <a:buFont typeface="Arial" pitchFamily="34" charset="0"/>
              <a:buChar char="•"/>
              <a:defRPr sz="2400" baseline="0">
                <a:latin typeface="Helvetica" pitchFamily="34" charset="0"/>
                <a:cs typeface="Helvetica" pitchFamily="34" charset="0"/>
              </a:defRPr>
            </a:lvl2pPr>
            <a:lvl3pPr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spcBef>
                <a:spcPts val="600"/>
              </a:spcBef>
              <a:buFont typeface="Arial" pitchFamily="34" charset="0"/>
              <a:buChar char="•"/>
              <a:defRPr sz="1800" baseline="0">
                <a:latin typeface="Helvetica" pitchFamily="34" charset="0"/>
                <a:cs typeface="Helvetica" pitchFamily="34" charset="0"/>
              </a:defRPr>
            </a:lvl4pPr>
            <a:lvl5pPr>
              <a:spcBef>
                <a:spcPts val="600"/>
              </a:spcBef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82296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412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Two Content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525963"/>
          </a:xfrm>
        </p:spPr>
        <p:txBody>
          <a:bodyPr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/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ClrTx/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46237"/>
            <a:ext cx="4038600" cy="4525963"/>
          </a:xfrm>
        </p:spPr>
        <p:txBody>
          <a:bodyPr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ClrTx/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82296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: Title-Subtitles-Content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F3E4D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886200"/>
          </a:xfrm>
        </p:spPr>
        <p:txBody>
          <a:bodyPr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4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000">
                <a:latin typeface="Helvetica" pitchFamily="34" charset="0"/>
                <a:cs typeface="Helvetica" pitchFamily="34" charset="0"/>
              </a:defRPr>
            </a:lvl2pPr>
            <a:lvl3pPr marL="1257300" indent="-342900"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1800">
                <a:latin typeface="Helvetica" pitchFamily="34" charset="0"/>
                <a:cs typeface="Helvetica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0F3E4D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2"/>
          </p:nvPr>
        </p:nvSpPr>
        <p:spPr>
          <a:xfrm>
            <a:off x="4648200" y="2286000"/>
            <a:ext cx="4040188" cy="3886200"/>
          </a:xfrm>
        </p:spPr>
        <p:txBody>
          <a:bodyPr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4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000">
                <a:latin typeface="Helvetica" pitchFamily="34" charset="0"/>
                <a:cs typeface="Helvetica" pitchFamily="34" charset="0"/>
              </a:defRPr>
            </a:lvl2pPr>
            <a:lvl3pPr marL="1257300" indent="-342900"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1800">
                <a:latin typeface="Helvetica" pitchFamily="34" charset="0"/>
                <a:cs typeface="Helvetica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82296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/Bullets-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525963"/>
          </a:xfrm>
        </p:spPr>
        <p:txBody>
          <a:bodyPr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ClrTx/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82296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4648200" y="1646237"/>
            <a:ext cx="4038600" cy="4525963"/>
          </a:xfrm>
          <a:ln w="19050" cmpd="sng">
            <a:solidFill>
              <a:schemeClr val="tx1"/>
            </a:solidFill>
            <a:miter lim="800000"/>
          </a:ln>
        </p:spPr>
        <p:txBody>
          <a:bodyPr/>
          <a:lstStyle>
            <a:lvl1pPr marL="514350" indent="-514350">
              <a:buClr>
                <a:srgbClr val="85A857"/>
              </a:buClr>
              <a:buFontTx/>
              <a:buNone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/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/>
            </a:lvl3pPr>
            <a:lvl4pPr>
              <a:buClrTx/>
              <a:buFont typeface="Arial" pitchFamily="34" charset="0"/>
              <a:buChar char="•"/>
              <a:defRPr sz="1800"/>
            </a:lvl4pPr>
            <a:lvl5pPr>
              <a:buSzPct val="50000"/>
              <a:buFont typeface="Courier New" pitchFamily="49" charset="0"/>
              <a:buChar char="o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28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 algn="l">
              <a:defRPr sz="32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8229600" cy="4525963"/>
          </a:xfrm>
          <a:ln w="19050">
            <a:solidFill>
              <a:schemeClr val="tx1"/>
            </a:solidFill>
            <a:miter lim="800000"/>
          </a:ln>
        </p:spPr>
        <p:txBody>
          <a:bodyPr/>
          <a:lstStyle>
            <a:lvl1pPr>
              <a:spcBef>
                <a:spcPts val="600"/>
              </a:spcBef>
              <a:buClr>
                <a:srgbClr val="85A857"/>
              </a:buClr>
              <a:buSzPct val="100000"/>
              <a:buFontTx/>
              <a:buNone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spcBef>
                <a:spcPts val="600"/>
              </a:spcBef>
              <a:buClr>
                <a:srgbClr val="0F3E4D"/>
              </a:buClr>
              <a:buFont typeface="Arial" pitchFamily="34" charset="0"/>
              <a:buChar char="•"/>
              <a:defRPr sz="2400" baseline="0">
                <a:latin typeface="Helvetica" pitchFamily="34" charset="0"/>
                <a:cs typeface="Helvetica" pitchFamily="34" charset="0"/>
              </a:defRPr>
            </a:lvl2pPr>
            <a:lvl3pPr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spcBef>
                <a:spcPts val="600"/>
              </a:spcBef>
              <a:buFont typeface="Arial" pitchFamily="34" charset="0"/>
              <a:buChar char="•"/>
              <a:defRPr sz="1800" baseline="0">
                <a:latin typeface="Helvetica" pitchFamily="34" charset="0"/>
                <a:cs typeface="Helvetica" pitchFamily="34" charset="0"/>
              </a:defRPr>
            </a:lvl4pPr>
            <a:lvl5pPr>
              <a:spcBef>
                <a:spcPts val="600"/>
              </a:spcBef>
              <a:buSzPct val="50000"/>
              <a:buFont typeface="Courier New" pitchFamily="49" charset="0"/>
              <a:buChar char="o"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82296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4128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99150"/>
          </a:xfrm>
          <a:noFill/>
          <a:ln w="19050" cmpd="sng">
            <a:solidFill>
              <a:schemeClr val="tx1"/>
            </a:solidFill>
            <a:miter lim="800000"/>
          </a:ln>
        </p:spPr>
        <p:txBody>
          <a:bodyPr/>
          <a:lstStyle>
            <a:lvl1pPr>
              <a:buClr>
                <a:srgbClr val="85A857"/>
              </a:buClr>
              <a:buFontTx/>
              <a:buNone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46237"/>
            <a:ext cx="3008313" cy="45259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29718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5282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Bullets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rgbClr val="85A857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99150"/>
          </a:xfrm>
        </p:spPr>
        <p:txBody>
          <a:bodyPr/>
          <a:lstStyle>
            <a:lvl1pPr>
              <a:buClr>
                <a:srgbClr val="85A857"/>
              </a:buClr>
              <a:buFont typeface="Helvetica" pitchFamily="34" charset="0"/>
              <a:buChar char="◘"/>
              <a:defRPr sz="2800">
                <a:latin typeface="Helvetica" pitchFamily="34" charset="0"/>
                <a:cs typeface="Helvetica" pitchFamily="34" charset="0"/>
              </a:defRPr>
            </a:lvl1pPr>
            <a:lvl2pPr>
              <a:buClr>
                <a:srgbClr val="0F3E4D"/>
              </a:buClr>
              <a:buFont typeface="Arial" pitchFamily="34" charset="0"/>
              <a:buChar char="•"/>
              <a:defRPr sz="2400">
                <a:latin typeface="Helvetica" pitchFamily="34" charset="0"/>
                <a:cs typeface="Helvetica" pitchFamily="34" charset="0"/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§"/>
              <a:defRPr sz="2000">
                <a:latin typeface="Helvetica" pitchFamily="34" charset="0"/>
                <a:cs typeface="Helvetica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SzPct val="50000"/>
              <a:buFont typeface="Courier New" pitchFamily="49" charset="0"/>
              <a:buChar char="o"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46237"/>
            <a:ext cx="3008313" cy="4525963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Line 9"/>
          <p:cNvSpPr>
            <a:spLocks noChangeShapeType="1"/>
          </p:cNvSpPr>
          <p:nvPr userDrawn="1"/>
        </p:nvSpPr>
        <p:spPr bwMode="auto">
          <a:xfrm flipH="1">
            <a:off x="457200" y="1524000"/>
            <a:ext cx="2971800" cy="0"/>
          </a:xfrm>
          <a:prstGeom prst="line">
            <a:avLst/>
          </a:prstGeom>
          <a:noFill/>
          <a:ln w="19050">
            <a:solidFill>
              <a:srgbClr val="0F3E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324600"/>
            <a:ext cx="1066800" cy="413684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8580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5282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291916"/>
            <a:ext cx="1066800" cy="413684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705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5628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Name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2941-96DB-4885-945B-1384CA7EC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3" r:id="rId4"/>
    <p:sldLayoutId id="2147483662" r:id="rId5"/>
    <p:sldLayoutId id="2147483663" r:id="rId6"/>
    <p:sldLayoutId id="2147483664" r:id="rId7"/>
    <p:sldLayoutId id="2147483656" r:id="rId8"/>
    <p:sldLayoutId id="2147483650" r:id="rId9"/>
    <p:sldLayoutId id="2147483666" r:id="rId10"/>
    <p:sldLayoutId id="2147483657" r:id="rId11"/>
    <p:sldLayoutId id="2147483665" r:id="rId12"/>
    <p:sldLayoutId id="2147483658" r:id="rId13"/>
    <p:sldLayoutId id="2147483661" r:id="rId14"/>
    <p:sldLayoutId id="2147483659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85A857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5A857"/>
        </a:buClr>
        <a:buFont typeface="Helvetica" panose="020B0604020202020204" pitchFamily="34" charset="0"/>
        <a:buChar char="◘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F3E4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SzPct val="5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wd@vnf.com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339975"/>
            <a:ext cx="7467600" cy="147002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Federal Methane Policy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7467600" cy="121920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EPA’s Proposed Rule and Methane Fee Legislation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5359569"/>
            <a:ext cx="2895600" cy="400110"/>
          </a:xfrm>
          <a:prstGeom prst="rect">
            <a:avLst/>
          </a:prstGeom>
          <a:noFill/>
          <a:effectLst>
            <a:outerShdw sx="1000" sy="1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85A857"/>
                </a:solidFill>
                <a:latin typeface="Arial Narrow" panose="020B0606020202030204" pitchFamily="34" charset="0"/>
                <a:cs typeface="Helvetica" pitchFamily="34" charset="0"/>
              </a:rPr>
              <a:t>Kyle Danish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574723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Arial Narrow" panose="020B0606020202030204" pitchFamily="34" charset="0"/>
                <a:cs typeface="Helvetica" pitchFamily="34" charset="0"/>
              </a:rPr>
              <a:t>ONE Future Workshop </a:t>
            </a:r>
          </a:p>
          <a:p>
            <a:pPr algn="r"/>
            <a:r>
              <a:rPr lang="en-US" sz="1200" b="1" dirty="0">
                <a:latin typeface="Arial Narrow" panose="020B0606020202030204" pitchFamily="34" charset="0"/>
                <a:cs typeface="Helvetica" pitchFamily="34" charset="0"/>
              </a:rPr>
              <a:t>November 11,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6B60-A965-435B-A963-1BA61C2E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Methane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7B07-13BC-41BF-BA42-CD105B9D9B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House version of “Build Back Better Act”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Uncertain fate of fee provisions</a:t>
            </a:r>
          </a:p>
          <a:p>
            <a:r>
              <a:rPr lang="en-US" dirty="0">
                <a:latin typeface="Arial Narrow" panose="020B0606020202030204" pitchFamily="34" charset="0"/>
              </a:rPr>
              <a:t>Applies to onshore and offshore facilities</a:t>
            </a:r>
          </a:p>
          <a:p>
            <a:r>
              <a:rPr lang="en-US" dirty="0">
                <a:latin typeface="Arial Narrow" panose="020B0606020202030204" pitchFamily="34" charset="0"/>
              </a:rPr>
              <a:t>Fee amount – applies to mt above threshold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2023: $900/mt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2024: $1,200/mt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2025+: $1,500/mt</a:t>
            </a:r>
          </a:p>
          <a:p>
            <a:r>
              <a:rPr lang="en-US" dirty="0">
                <a:latin typeface="Arial Narrow" panose="020B0606020202030204" pitchFamily="34" charset="0"/>
              </a:rPr>
              <a:t>Directs EPA to use revenues to assist small facilities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1F42-C9E7-403D-99E6-F66645E2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Fees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55699F-02AA-49C8-983D-0B9867BA958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1288672"/>
              </p:ext>
            </p:extLst>
          </p:nvPr>
        </p:nvGraphicFramePr>
        <p:xfrm>
          <a:off x="457200" y="1646238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96003458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85775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Threshold for Application of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51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Gas production (onshore and offshore)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0.2%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084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Petroleum production with associated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10 mt/million barrels of oil sent to sale from facility (if no gas sold)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78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Onshore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0.5%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8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Onshore transmission compression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 Narrow" panose="020B0606020202030204" pitchFamily="34" charset="0"/>
                        </a:rPr>
                        <a:t>&gt; 0.11%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17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Underground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0.11%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7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LNG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0.5%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7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LNG import/export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0.5%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368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Onshore gathering and boosting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&gt; 0.5%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50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 panose="020B0606020202030204" pitchFamily="34" charset="0"/>
                        </a:rPr>
                        <a:t>Onshore transmission pipeline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 Narrow" panose="020B0606020202030204" pitchFamily="34" charset="0"/>
                        </a:rPr>
                        <a:t>&gt; 0.11% of gas sent to sale from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71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66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AC0B3-5409-4589-A054-CE9D2F67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748F7-C210-44DB-B4EE-568934D747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Commenting on EPA rule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EPA must consider/respond to significant comments</a:t>
            </a:r>
          </a:p>
          <a:p>
            <a:r>
              <a:rPr lang="en-US" dirty="0">
                <a:latin typeface="Arial Narrow" panose="020B0606020202030204" pitchFamily="34" charset="0"/>
              </a:rPr>
              <a:t>Interaction with state rules</a:t>
            </a:r>
          </a:p>
          <a:p>
            <a:r>
              <a:rPr lang="en-US" dirty="0">
                <a:latin typeface="Arial Narrow" panose="020B0606020202030204" pitchFamily="34" charset="0"/>
              </a:rPr>
              <a:t>Supreme Court wildcard?</a:t>
            </a:r>
          </a:p>
          <a:p>
            <a:r>
              <a:rPr lang="en-US" dirty="0">
                <a:latin typeface="Arial Narrow" panose="020B0606020202030204" pitchFamily="34" charset="0"/>
              </a:rPr>
              <a:t>Equipment-specific vs methane intensity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Implications for ONE Future, certification programs</a:t>
            </a:r>
          </a:p>
          <a:p>
            <a:r>
              <a:rPr lang="en-US" dirty="0">
                <a:latin typeface="Arial Narrow" panose="020B0606020202030204" pitchFamily="34" charset="0"/>
              </a:rPr>
              <a:t>Will methane fee survive?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3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905000" y="2355850"/>
            <a:ext cx="6589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Helvetica" pitchFamily="34" charset="0"/>
              </a:rPr>
              <a:t>For more information: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905000" y="2971800"/>
            <a:ext cx="2087562" cy="123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sz="2800" b="1" dirty="0">
                <a:solidFill>
                  <a:srgbClr val="85A8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Helvetica" pitchFamily="34" charset="0"/>
              </a:rPr>
              <a:t>Kyle Danish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Helvetica" pitchFamily="34" charset="0"/>
              </a:rPr>
              <a:t>202-298-1876</a:t>
            </a:r>
          </a:p>
          <a:p>
            <a:pPr algn="l">
              <a:lnSpc>
                <a:spcPct val="70000"/>
              </a:lnSpc>
              <a:spcBef>
                <a:spcPct val="30000"/>
              </a:spcBef>
            </a:pPr>
            <a:r>
              <a:rPr lang="en-US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Helvetica" pitchFamily="34" charset="0"/>
                <a:hlinkClick r:id="rId2"/>
              </a:rPr>
              <a:t>kwd@vnf.com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Helvetica" pitchFamily="34" charset="0"/>
            </a:endParaRPr>
          </a:p>
          <a:p>
            <a:pPr algn="l">
              <a:lnSpc>
                <a:spcPct val="70000"/>
              </a:lnSpc>
              <a:spcBef>
                <a:spcPct val="30000"/>
              </a:spcBef>
            </a:pPr>
            <a:endParaRPr lang="en-US" sz="14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3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E802-1238-4BE0-AD22-24EF61F4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DAF03-7E59-4C5B-95D2-0BB03FEFEC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Biden Administration “U.S. Methane Emission Reduction Plan”</a:t>
            </a:r>
          </a:p>
          <a:p>
            <a:r>
              <a:rPr lang="en-US" dirty="0">
                <a:latin typeface="Arial Narrow" panose="020B0606020202030204" pitchFamily="34" charset="0"/>
              </a:rPr>
              <a:t>EPA’s proposed rule</a:t>
            </a:r>
          </a:p>
          <a:p>
            <a:r>
              <a:rPr lang="en-US" dirty="0">
                <a:latin typeface="Arial Narrow" panose="020B0606020202030204" pitchFamily="34" charset="0"/>
              </a:rPr>
              <a:t>Methane fee legislation</a:t>
            </a:r>
          </a:p>
          <a:p>
            <a:r>
              <a:rPr lang="en-US" dirty="0">
                <a:latin typeface="Arial Narrow" panose="020B0606020202030204" pitchFamily="34" charset="0"/>
              </a:rPr>
              <a:t>Key issues and implications</a:t>
            </a:r>
          </a:p>
        </p:txBody>
      </p:sp>
    </p:spTree>
    <p:extLst>
      <p:ext uri="{BB962C8B-B14F-4D97-AF65-F5344CB8AC3E}">
        <p14:creationId xmlns:p14="http://schemas.microsoft.com/office/powerpoint/2010/main" val="324600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C71E-A188-439D-AA9C-4122CA54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Methane Emission Reduction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77E851-12BA-4103-BD07-CDF9EF25890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0435391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64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0AFE9-C76B-4A77-8719-8842CBAE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EPA’s Proposal: the Pendulum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D2A876-1FE3-4F39-94A6-5953B37680C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5284360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18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E1DD-36DA-4196-AB48-DE448060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Framework: </a:t>
            </a:r>
            <a:br>
              <a:rPr lang="en-US" dirty="0"/>
            </a:br>
            <a:r>
              <a:rPr lang="en-US" dirty="0"/>
              <a:t>Clean Air Act Sec. 111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BD223B-2C5A-4760-92E1-D8DAE118E76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4179351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1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9445-2BC0-40B5-8D67-7EE36BDB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7E6DC2-D73E-46F4-B75D-C155975AECB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4483097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13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8BFE1-C7AF-4DF4-8C96-7D5E5428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Requirements: Leak Detection and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A243D-B361-40E5-A2D5-ACEB77EB03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Quarterly surveys for most facilities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Smaller wells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&lt;3 mt methane emissions/</a:t>
            </a:r>
            <a:r>
              <a:rPr lang="en-US" dirty="0" err="1">
                <a:latin typeface="Arial Narrow" panose="020B0606020202030204" pitchFamily="34" charset="0"/>
              </a:rPr>
              <a:t>yr</a:t>
            </a:r>
            <a:r>
              <a:rPr lang="en-US" dirty="0">
                <a:latin typeface="Arial Narrow" panose="020B0606020202030204" pitchFamily="34" charset="0"/>
              </a:rPr>
              <a:t> – no routine monitoring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&gt;3 mt and &lt;8 mt – considering semi-annual</a:t>
            </a:r>
          </a:p>
          <a:p>
            <a:r>
              <a:rPr lang="en-US" dirty="0">
                <a:latin typeface="Arial Narrow" panose="020B0606020202030204" pitchFamily="34" charset="0"/>
              </a:rPr>
              <a:t>Considering new monitoring technologies achieving “equivalent” benefits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Possible voluntary advanced measurement pathway 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Bi-monthly screening survey with new technology + annual OGI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Technology must have min. detection threshold of 10 kg/</a:t>
            </a:r>
            <a:r>
              <a:rPr lang="en-US" dirty="0" err="1">
                <a:latin typeface="Arial Narrow" panose="020B0606020202030204" pitchFamily="34" charset="0"/>
              </a:rPr>
              <a:t>hr</a:t>
            </a:r>
            <a:r>
              <a:rPr lang="en-US" dirty="0">
                <a:latin typeface="Arial Narrow" panose="020B0606020202030204" pitchFamily="34" charset="0"/>
              </a:rPr>
              <a:t>	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Considering requirements to use some new technologies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Seeking input on “equivalence” standard for continuous monitoring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21880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9B51-7D56-4157-8918-EDA73211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Key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327326-1367-4CA9-95DF-7BA8D0EFA4D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0612588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85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4B76-B662-4B5E-A487-3656313C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B6DE1-A0EB-48AE-A207-9A16D17CEF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Public participation	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Comments due 60 days after publication in Federal Register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Public hearing 15 days after publication in Federal Register</a:t>
            </a:r>
          </a:p>
          <a:p>
            <a:r>
              <a:rPr lang="en-US" dirty="0">
                <a:latin typeface="Arial Narrow" panose="020B0606020202030204" pitchFamily="34" charset="0"/>
              </a:rPr>
              <a:t>Requesting input on all aspects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Also considering additional controls for: </a:t>
            </a:r>
            <a:r>
              <a:rPr lang="en-US" sz="2000" b="0" i="0" u="none" strike="noStrike" baseline="0" dirty="0">
                <a:solidFill>
                  <a:srgbClr val="221F1F"/>
                </a:solidFill>
                <a:latin typeface="Arial Narrow" panose="020B0606020202030204" pitchFamily="34" charset="0"/>
              </a:rPr>
              <a:t>abandoned and unplugged wells, flares, pipeline “pigging” operations, and tank truck loading operations </a:t>
            </a:r>
          </a:p>
          <a:p>
            <a:r>
              <a:rPr lang="en-US" dirty="0">
                <a:solidFill>
                  <a:srgbClr val="221F1F"/>
                </a:solidFill>
                <a:latin typeface="Arial Narrow" panose="020B0606020202030204" pitchFamily="34" charset="0"/>
              </a:rPr>
              <a:t>Supplemental proposal in 2022</a:t>
            </a:r>
          </a:p>
          <a:p>
            <a:r>
              <a:rPr lang="en-US" b="0" i="0" u="none" strike="noStrike" baseline="0" dirty="0">
                <a:solidFill>
                  <a:srgbClr val="221F1F"/>
                </a:solidFill>
                <a:latin typeface="Arial Narrow" panose="020B0606020202030204" pitchFamily="34" charset="0"/>
              </a:rPr>
              <a:t>Aiming to finalize rule in 2022</a:t>
            </a:r>
          </a:p>
          <a:p>
            <a:pPr lvl="1"/>
            <a:r>
              <a:rPr lang="en-US" sz="2000" dirty="0">
                <a:solidFill>
                  <a:srgbClr val="221F1F"/>
                </a:solidFill>
                <a:latin typeface="Arial Narrow" panose="020B0606020202030204" pitchFamily="34" charset="0"/>
              </a:rPr>
              <a:t>Multi-year process follows</a:t>
            </a:r>
            <a:endParaRPr lang="en-US" sz="2000" b="0" i="0" u="none" strike="noStrike" baseline="0" dirty="0">
              <a:solidFill>
                <a:srgbClr val="221F1F"/>
              </a:solidFill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82311"/>
      </p:ext>
    </p:extLst>
  </p:cSld>
  <p:clrMapOvr>
    <a:masterClrMapping/>
  </p:clrMapOvr>
</p:sld>
</file>

<file path=ppt/theme/theme1.xml><?xml version="1.0" encoding="utf-8"?>
<a:theme xmlns:a="http://schemas.openxmlformats.org/drawingml/2006/main" name="2013 NE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NEW PPT Template</Template>
  <TotalTime>3391</TotalTime>
  <Words>795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Courier New</vt:lpstr>
      <vt:lpstr>Helvetica</vt:lpstr>
      <vt:lpstr>Wingdings</vt:lpstr>
      <vt:lpstr>2013 NEW PPT Template</vt:lpstr>
      <vt:lpstr>Federal Methane Policy</vt:lpstr>
      <vt:lpstr>Overview </vt:lpstr>
      <vt:lpstr>U.S. Methane Emission Reduction Plan</vt:lpstr>
      <vt:lpstr>Background on EPA’s Proposal: the Pendulum</vt:lpstr>
      <vt:lpstr>Legal Framework:  Clean Air Act Sec. 111 </vt:lpstr>
      <vt:lpstr>Proposed Rule</vt:lpstr>
      <vt:lpstr>Key Requirements: Leak Detection and Repair</vt:lpstr>
      <vt:lpstr>Other Key Requirements</vt:lpstr>
      <vt:lpstr>Next Steps</vt:lpstr>
      <vt:lpstr>Methane Fee</vt:lpstr>
      <vt:lpstr>Application of Fees</vt:lpstr>
      <vt:lpstr>Key Issues</vt:lpstr>
      <vt:lpstr>PowerPoint Presentation</vt:lpstr>
    </vt:vector>
  </TitlesOfParts>
  <Company>Van Ness Feldman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New Rules for the Oil and Gas Sector</dc:title>
  <dc:creator>Kyle Danish</dc:creator>
  <cp:lastModifiedBy>Kyle Danish</cp:lastModifiedBy>
  <cp:revision>167</cp:revision>
  <cp:lastPrinted>2017-01-16T12:56:31Z</cp:lastPrinted>
  <dcterms:created xsi:type="dcterms:W3CDTF">2015-08-24T13:07:43Z</dcterms:created>
  <dcterms:modified xsi:type="dcterms:W3CDTF">2021-11-15T21:30:56Z</dcterms:modified>
</cp:coreProperties>
</file>